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1"/>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cx="24384000" cy="13716000"/>
  <p:notesSz cx="6858000" cy="9144000"/>
  <p:embeddedFontLst>
    <p:embeddedFont>
      <p:font typeface="Avenir Next Regular" panose="020B0803020202020204"/>
      <p:regular r:id="rId25"/>
    </p:embeddedFont>
  </p:embeddedFontLst>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355600" rtl="0" fontAlgn="auto" latinLnBrk="0" hangingPunct="0">
      <a:lnSpc>
        <a:spcPct val="100000"/>
      </a:lnSpc>
      <a:spcBef>
        <a:spcPts val="4700"/>
      </a:spcBef>
      <a:spcAft>
        <a:spcPts val="0"/>
      </a:spcAft>
      <a:buClrTx/>
      <a:buSzTx/>
      <a:buFontTx/>
      <a:buNone/>
      <a:defRPr kumimoji="0" sz="4000" b="0" i="0" u="none" strike="noStrike" cap="none" spc="0" normalizeH="0" baseline="0">
        <a:ln>
          <a:noFill/>
        </a:ln>
        <a:solidFill>
          <a:schemeClr val="accent1">
            <a:satOff val="-9154"/>
            <a:lumOff val="-32672"/>
          </a:schemeClr>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lvl1pPr>
    <a:lvl2pPr marL="0" marR="0" indent="457200" algn="l" defTabSz="355600" rtl="0" fontAlgn="auto" latinLnBrk="0" hangingPunct="0">
      <a:lnSpc>
        <a:spcPct val="100000"/>
      </a:lnSpc>
      <a:spcBef>
        <a:spcPts val="4700"/>
      </a:spcBef>
      <a:spcAft>
        <a:spcPts val="0"/>
      </a:spcAft>
      <a:buClrTx/>
      <a:buSzTx/>
      <a:buFontTx/>
      <a:buNone/>
      <a:defRPr kumimoji="0" sz="4000" b="0" i="0" u="none" strike="noStrike" cap="none" spc="0" normalizeH="0" baseline="0">
        <a:ln>
          <a:noFill/>
        </a:ln>
        <a:solidFill>
          <a:schemeClr val="accent1">
            <a:satOff val="-9154"/>
            <a:lumOff val="-32672"/>
          </a:schemeClr>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lvl2pPr>
    <a:lvl3pPr marL="0" marR="0" indent="914400" algn="l" defTabSz="355600" rtl="0" fontAlgn="auto" latinLnBrk="0" hangingPunct="0">
      <a:lnSpc>
        <a:spcPct val="100000"/>
      </a:lnSpc>
      <a:spcBef>
        <a:spcPts val="4700"/>
      </a:spcBef>
      <a:spcAft>
        <a:spcPts val="0"/>
      </a:spcAft>
      <a:buClrTx/>
      <a:buSzTx/>
      <a:buFontTx/>
      <a:buNone/>
      <a:defRPr kumimoji="0" sz="4000" b="0" i="0" u="none" strike="noStrike" cap="none" spc="0" normalizeH="0" baseline="0">
        <a:ln>
          <a:noFill/>
        </a:ln>
        <a:solidFill>
          <a:schemeClr val="accent1">
            <a:satOff val="-9154"/>
            <a:lumOff val="-32672"/>
          </a:schemeClr>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lvl3pPr>
    <a:lvl4pPr marL="0" marR="0" indent="1371600" algn="l" defTabSz="355600" rtl="0" fontAlgn="auto" latinLnBrk="0" hangingPunct="0">
      <a:lnSpc>
        <a:spcPct val="100000"/>
      </a:lnSpc>
      <a:spcBef>
        <a:spcPts val="4700"/>
      </a:spcBef>
      <a:spcAft>
        <a:spcPts val="0"/>
      </a:spcAft>
      <a:buClrTx/>
      <a:buSzTx/>
      <a:buFontTx/>
      <a:buNone/>
      <a:defRPr kumimoji="0" sz="4000" b="0" i="0" u="none" strike="noStrike" cap="none" spc="0" normalizeH="0" baseline="0">
        <a:ln>
          <a:noFill/>
        </a:ln>
        <a:solidFill>
          <a:schemeClr val="accent1">
            <a:satOff val="-9154"/>
            <a:lumOff val="-32672"/>
          </a:schemeClr>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lvl4pPr>
    <a:lvl5pPr marL="0" marR="0" indent="1828800" algn="l" defTabSz="355600" rtl="0" fontAlgn="auto" latinLnBrk="0" hangingPunct="0">
      <a:lnSpc>
        <a:spcPct val="100000"/>
      </a:lnSpc>
      <a:spcBef>
        <a:spcPts val="4700"/>
      </a:spcBef>
      <a:spcAft>
        <a:spcPts val="0"/>
      </a:spcAft>
      <a:buClrTx/>
      <a:buSzTx/>
      <a:buFontTx/>
      <a:buNone/>
      <a:defRPr kumimoji="0" sz="4000" b="0" i="0" u="none" strike="noStrike" cap="none" spc="0" normalizeH="0" baseline="0">
        <a:ln>
          <a:noFill/>
        </a:ln>
        <a:solidFill>
          <a:schemeClr val="accent1">
            <a:satOff val="-9154"/>
            <a:lumOff val="-32672"/>
          </a:schemeClr>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lvl5pPr>
    <a:lvl6pPr marL="0" marR="0" indent="2286000" algn="l" defTabSz="355600" rtl="0" fontAlgn="auto" latinLnBrk="0" hangingPunct="0">
      <a:lnSpc>
        <a:spcPct val="100000"/>
      </a:lnSpc>
      <a:spcBef>
        <a:spcPts val="4700"/>
      </a:spcBef>
      <a:spcAft>
        <a:spcPts val="0"/>
      </a:spcAft>
      <a:buClrTx/>
      <a:buSzTx/>
      <a:buFontTx/>
      <a:buNone/>
      <a:defRPr kumimoji="0" sz="4000" b="0" i="0" u="none" strike="noStrike" cap="none" spc="0" normalizeH="0" baseline="0">
        <a:ln>
          <a:noFill/>
        </a:ln>
        <a:solidFill>
          <a:schemeClr val="accent1">
            <a:satOff val="-9154"/>
            <a:lumOff val="-32672"/>
          </a:schemeClr>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lvl6pPr>
    <a:lvl7pPr marL="0" marR="0" indent="2743200" algn="l" defTabSz="355600" rtl="0" fontAlgn="auto" latinLnBrk="0" hangingPunct="0">
      <a:lnSpc>
        <a:spcPct val="100000"/>
      </a:lnSpc>
      <a:spcBef>
        <a:spcPts val="4700"/>
      </a:spcBef>
      <a:spcAft>
        <a:spcPts val="0"/>
      </a:spcAft>
      <a:buClrTx/>
      <a:buSzTx/>
      <a:buFontTx/>
      <a:buNone/>
      <a:defRPr kumimoji="0" sz="4000" b="0" i="0" u="none" strike="noStrike" cap="none" spc="0" normalizeH="0" baseline="0">
        <a:ln>
          <a:noFill/>
        </a:ln>
        <a:solidFill>
          <a:schemeClr val="accent1">
            <a:satOff val="-9154"/>
            <a:lumOff val="-32672"/>
          </a:schemeClr>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lvl7pPr>
    <a:lvl8pPr marL="0" marR="0" indent="3200400" algn="l" defTabSz="355600" rtl="0" fontAlgn="auto" latinLnBrk="0" hangingPunct="0">
      <a:lnSpc>
        <a:spcPct val="100000"/>
      </a:lnSpc>
      <a:spcBef>
        <a:spcPts val="4700"/>
      </a:spcBef>
      <a:spcAft>
        <a:spcPts val="0"/>
      </a:spcAft>
      <a:buClrTx/>
      <a:buSzTx/>
      <a:buFontTx/>
      <a:buNone/>
      <a:defRPr kumimoji="0" sz="4000" b="0" i="0" u="none" strike="noStrike" cap="none" spc="0" normalizeH="0" baseline="0">
        <a:ln>
          <a:noFill/>
        </a:ln>
        <a:solidFill>
          <a:schemeClr val="accent1">
            <a:satOff val="-9154"/>
            <a:lumOff val="-32672"/>
          </a:schemeClr>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lvl8pPr>
    <a:lvl9pPr marL="0" marR="0" indent="3657600" algn="l" defTabSz="355600" rtl="0" fontAlgn="auto" latinLnBrk="0" hangingPunct="0">
      <a:lnSpc>
        <a:spcPct val="100000"/>
      </a:lnSpc>
      <a:spcBef>
        <a:spcPts val="4700"/>
      </a:spcBef>
      <a:spcAft>
        <a:spcPts val="0"/>
      </a:spcAft>
      <a:buClrTx/>
      <a:buSzTx/>
      <a:buFontTx/>
      <a:buNone/>
      <a:defRPr kumimoji="0" sz="4000" b="0" i="0" u="none" strike="noStrike" cap="none" spc="0" normalizeH="0" baseline="0">
        <a:ln>
          <a:noFill/>
        </a:ln>
        <a:solidFill>
          <a:schemeClr val="accent1">
            <a:satOff val="-9154"/>
            <a:lumOff val="-32672"/>
          </a:schemeClr>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font" Target="fonts/font1.fntdata"/><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p:txBody>
      </p:sp>
      <p:sp>
        <p:nvSpPr>
          <p:cNvPr id="169" name="Shape 169"/>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1pPr>
    <a:lvl2pPr indent="228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2pPr>
    <a:lvl3pPr indent="457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3pPr>
    <a:lvl4pPr indent="685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4pPr>
    <a:lvl5pPr indent="9144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5pPr>
    <a:lvl6pPr indent="11430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6pPr>
    <a:lvl7pPr indent="1371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7pPr>
    <a:lvl8pPr indent="1600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8pPr>
    <a:lvl9pPr indent="1828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作者和日期"/>
          <p:cNvSpPr txBox="1"/>
          <p:nvPr>
            <p:ph type="body" sz="quarter" idx="21" hasCustomPrompt="1"/>
          </p:nvPr>
        </p:nvSpPr>
        <p:spPr>
          <a:xfrm>
            <a:off x="1206500" y="12268950"/>
            <a:ext cx="21971000" cy="660401"/>
          </a:xfrm>
          <a:prstGeom prst="rect">
            <a:avLst/>
          </a:prstGeom>
        </p:spPr>
        <p:txBody>
          <a:bodyPr lIns="45719" tIns="45719" rIns="45719" bIns="45719" anchor="b"/>
          <a:lstStyle>
            <a:lvl1pPr marL="0" indent="0" defTabSz="808990">
              <a:spcBef>
                <a:spcPts val="0"/>
              </a:spcBef>
              <a:buSzTx/>
              <a:buNone/>
              <a:defRPr sz="3235">
                <a:latin typeface="Produkt Light"/>
                <a:ea typeface="Produkt Light"/>
                <a:cs typeface="Produkt Light"/>
                <a:sym typeface="Produkt Light"/>
              </a:defRPr>
            </a:lvl1pPr>
          </a:lstStyle>
          <a:p>
            <a:r>
              <a:t>作者和日期</a:t>
            </a:r>
          </a:p>
        </p:txBody>
      </p:sp>
      <p:sp>
        <p:nvSpPr>
          <p:cNvPr id="12" name="正文级别 1…"/>
          <p:cNvSpPr txBox="1"/>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r>
              <a:t>演示文稿副标题</a:t>
            </a:r>
          </a:p>
          <a:p>
            <a:pPr lvl="1"/>
          </a:p>
          <a:p>
            <a:pPr lvl="2"/>
          </a:p>
          <a:p>
            <a:pPr lvl="3"/>
          </a:p>
          <a:p>
            <a:pPr lvl="4"/>
          </a:p>
        </p:txBody>
      </p:sp>
      <p:sp>
        <p:nvSpPr>
          <p:cNvPr id="13" name="演示文稿标题"/>
          <p:cNvSpPr txBox="1"/>
          <p:nvPr>
            <p:ph type="title" hasCustomPrompt="1"/>
          </p:nvPr>
        </p:nvSpPr>
        <p:spPr>
          <a:xfrm>
            <a:off x="1206500" y="2616200"/>
            <a:ext cx="21971004" cy="4648200"/>
          </a:xfrm>
          <a:prstGeom prst="rect">
            <a:avLst/>
          </a:prstGeom>
        </p:spPr>
        <p:txBody>
          <a:bodyPr anchor="b"/>
          <a:lstStyle>
            <a:lvl1pPr defTabSz="355600">
              <a:defRPr sz="12000" spc="-119"/>
            </a:lvl1pPr>
          </a:lstStyle>
          <a:p>
            <a:r>
              <a:t>演示文稿标题</a:t>
            </a:r>
          </a:p>
        </p:txBody>
      </p:sp>
      <p:sp>
        <p:nvSpPr>
          <p:cNvPr id="14" name="幻灯片编号"/>
          <p:cNvSpPr txBox="1"/>
          <p:nvPr>
            <p:ph type="sldNum" sz="quarter" idx="2"/>
          </p:nvPr>
        </p:nvSpPr>
        <p:spPr>
          <a:xfrm>
            <a:off x="23538179" y="12445480"/>
            <a:ext cx="408941" cy="444501"/>
          </a:xfrm>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99" name="幻灯片副标题"/>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767715">
              <a:spcBef>
                <a:spcPts val="0"/>
              </a:spcBef>
              <a:buSzTx/>
              <a:buNone/>
              <a:defRPr sz="5115">
                <a:latin typeface="+mn-lt"/>
                <a:ea typeface="+mn-ea"/>
                <a:cs typeface="+mn-cs"/>
                <a:sym typeface="Produkt Extralight"/>
              </a:defRPr>
            </a:lvl1pPr>
          </a:lstStyle>
          <a:p>
            <a:r>
              <a:t>幻灯片副标题</a:t>
            </a:r>
          </a:p>
        </p:txBody>
      </p:sp>
      <p:sp>
        <p:nvSpPr>
          <p:cNvPr id="100" name="幻灯片标题"/>
          <p:cNvSpPr txBox="1"/>
          <p:nvPr>
            <p:ph type="title" hasCustomPrompt="1"/>
          </p:nvPr>
        </p:nvSpPr>
        <p:spPr>
          <a:prstGeom prst="rect">
            <a:avLst/>
          </a:prstGeom>
        </p:spPr>
        <p:txBody>
          <a:bodyPr/>
          <a:lstStyle/>
          <a:p>
            <a:r>
              <a:t>幻灯片标题</a:t>
            </a:r>
          </a:p>
        </p:txBody>
      </p:sp>
      <p:sp>
        <p:nvSpPr>
          <p:cNvPr id="101"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议程">
    <p:spTree>
      <p:nvGrpSpPr>
        <p:cNvPr id="1" name=""/>
        <p:cNvGrpSpPr/>
        <p:nvPr/>
      </p:nvGrpSpPr>
      <p:grpSpPr>
        <a:xfrm>
          <a:off x="0" y="0"/>
          <a:ext cx="0" cy="0"/>
          <a:chOff x="0" y="0"/>
          <a:chExt cx="0" cy="0"/>
        </a:xfrm>
      </p:grpSpPr>
      <p:sp>
        <p:nvSpPr>
          <p:cNvPr id="108" name="议程副标题"/>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767715">
              <a:spcBef>
                <a:spcPts val="0"/>
              </a:spcBef>
              <a:buSzTx/>
              <a:buNone/>
              <a:defRPr sz="5115">
                <a:latin typeface="+mn-lt"/>
                <a:ea typeface="+mn-ea"/>
                <a:cs typeface="+mn-cs"/>
                <a:sym typeface="Produkt Extralight"/>
              </a:defRPr>
            </a:lvl1pPr>
          </a:lstStyle>
          <a:p>
            <a:r>
              <a:t>议程副标题</a:t>
            </a:r>
          </a:p>
        </p:txBody>
      </p:sp>
      <p:sp>
        <p:nvSpPr>
          <p:cNvPr id="109" name="正文级别 1…"/>
          <p:cNvSpPr txBox="1"/>
          <p:nvPr>
            <p:ph type="body" idx="1" hasCustomPrompt="1"/>
          </p:nvPr>
        </p:nvSpPr>
        <p:spPr>
          <a:prstGeom prst="rect">
            <a:avLst/>
          </a:prstGeom>
        </p:spPr>
        <p:txBody>
          <a:bodyPr/>
          <a:lstStyle>
            <a:lvl1pPr marL="0" indent="0">
              <a:spcBef>
                <a:spcPts val="6000"/>
              </a:spcBef>
              <a:buSzTx/>
              <a:buNone/>
              <a:defRPr sz="5000"/>
            </a:lvl1pPr>
            <a:lvl2pPr marL="0" indent="457200">
              <a:spcBef>
                <a:spcPts val="6000"/>
              </a:spcBef>
              <a:buSzTx/>
              <a:buNone/>
              <a:defRPr sz="5000"/>
            </a:lvl2pPr>
            <a:lvl3pPr marL="0" indent="914400">
              <a:spcBef>
                <a:spcPts val="6000"/>
              </a:spcBef>
              <a:buSzTx/>
              <a:buNone/>
              <a:defRPr sz="5000"/>
            </a:lvl3pPr>
            <a:lvl4pPr marL="0" indent="1371600">
              <a:spcBef>
                <a:spcPts val="6000"/>
              </a:spcBef>
              <a:buSzTx/>
              <a:buNone/>
              <a:defRPr sz="5000"/>
            </a:lvl4pPr>
            <a:lvl5pPr marL="0" indent="1828800">
              <a:spcBef>
                <a:spcPts val="6000"/>
              </a:spcBef>
              <a:buSzTx/>
              <a:buNone/>
              <a:defRPr sz="5000"/>
            </a:lvl5pPr>
          </a:lstStyle>
          <a:p>
            <a:r>
              <a:t>议程主题</a:t>
            </a:r>
          </a:p>
          <a:p>
            <a:pPr lvl="1"/>
          </a:p>
          <a:p>
            <a:pPr lvl="2"/>
          </a:p>
          <a:p>
            <a:pPr lvl="3"/>
          </a:p>
          <a:p>
            <a:pPr lvl="4"/>
          </a:p>
        </p:txBody>
      </p:sp>
      <p:sp>
        <p:nvSpPr>
          <p:cNvPr id="110" name="议程标题"/>
          <p:cNvSpPr txBox="1"/>
          <p:nvPr>
            <p:ph type="title" hasCustomPrompt="1"/>
          </p:nvPr>
        </p:nvSpPr>
        <p:spPr>
          <a:prstGeom prst="rect">
            <a:avLst/>
          </a:prstGeom>
        </p:spPr>
        <p:txBody>
          <a:bodyPr/>
          <a:lstStyle/>
          <a:p>
            <a:r>
              <a:t>议程标题</a:t>
            </a:r>
          </a:p>
        </p:txBody>
      </p:sp>
      <p:sp>
        <p:nvSpPr>
          <p:cNvPr id="111"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说明">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8" name="正文级别 1…"/>
          <p:cNvSpPr txBox="1"/>
          <p:nvPr>
            <p:ph type="body" sz="half" idx="1" hasCustomPrompt="1"/>
          </p:nvPr>
        </p:nvSpPr>
        <p:spPr>
          <a:xfrm>
            <a:off x="1206500" y="4191000"/>
            <a:ext cx="21971000" cy="4089400"/>
          </a:xfrm>
          <a:prstGeom prst="rect">
            <a:avLst/>
          </a:prstGeom>
        </p:spPr>
        <p:txBody>
          <a:bodyPr anchor="ctr"/>
          <a:lstStyle>
            <a:lvl1pPr marL="0" indent="0" algn="ctr" defTabSz="2438400">
              <a:lnSpc>
                <a:spcPct val="90000"/>
              </a:lnSpc>
              <a:spcBef>
                <a:spcPts val="0"/>
              </a:spcBef>
              <a:buSzTx/>
              <a:buNone/>
              <a:defRPr sz="12000" spc="-119">
                <a:latin typeface="+mn-lt"/>
                <a:ea typeface="+mn-ea"/>
                <a:cs typeface="+mn-cs"/>
                <a:sym typeface="Produkt Extralight"/>
              </a:defRPr>
            </a:lvl1pPr>
            <a:lvl2pPr marL="0" indent="457200" algn="ctr" defTabSz="2438400">
              <a:lnSpc>
                <a:spcPct val="90000"/>
              </a:lnSpc>
              <a:spcBef>
                <a:spcPts val="0"/>
              </a:spcBef>
              <a:buSzTx/>
              <a:buNone/>
              <a:defRPr sz="12000" spc="-119">
                <a:latin typeface="+mn-lt"/>
                <a:ea typeface="+mn-ea"/>
                <a:cs typeface="+mn-cs"/>
                <a:sym typeface="Produkt Extralight"/>
              </a:defRPr>
            </a:lvl2pPr>
            <a:lvl3pPr marL="0" indent="914400" algn="ctr" defTabSz="2438400">
              <a:lnSpc>
                <a:spcPct val="90000"/>
              </a:lnSpc>
              <a:spcBef>
                <a:spcPts val="0"/>
              </a:spcBef>
              <a:buSzTx/>
              <a:buNone/>
              <a:defRPr sz="12000" spc="-119">
                <a:latin typeface="+mn-lt"/>
                <a:ea typeface="+mn-ea"/>
                <a:cs typeface="+mn-cs"/>
                <a:sym typeface="Produkt Extralight"/>
              </a:defRPr>
            </a:lvl3pPr>
            <a:lvl4pPr marL="0" indent="1371600" algn="ctr" defTabSz="2438400">
              <a:lnSpc>
                <a:spcPct val="90000"/>
              </a:lnSpc>
              <a:spcBef>
                <a:spcPts val="0"/>
              </a:spcBef>
              <a:buSzTx/>
              <a:buNone/>
              <a:defRPr sz="12000" spc="-119">
                <a:latin typeface="+mn-lt"/>
                <a:ea typeface="+mn-ea"/>
                <a:cs typeface="+mn-cs"/>
                <a:sym typeface="Produkt Extralight"/>
              </a:defRPr>
            </a:lvl4pPr>
            <a:lvl5pPr marL="0" indent="1828800" algn="ctr" defTabSz="2438400">
              <a:lnSpc>
                <a:spcPct val="90000"/>
              </a:lnSpc>
              <a:spcBef>
                <a:spcPts val="0"/>
              </a:spcBef>
              <a:buSzTx/>
              <a:buNone/>
              <a:defRPr sz="12000" spc="-119">
                <a:latin typeface="+mn-lt"/>
                <a:ea typeface="+mn-ea"/>
                <a:cs typeface="+mn-cs"/>
                <a:sym typeface="Produkt Extralight"/>
              </a:defRPr>
            </a:lvl5pPr>
          </a:lstStyle>
          <a:p>
            <a:r>
              <a:t>说明</a:t>
            </a:r>
          </a:p>
          <a:p>
            <a:pPr lvl="1"/>
          </a:p>
          <a:p>
            <a:pPr lvl="2"/>
          </a:p>
          <a:p>
            <a:pPr lvl="3"/>
          </a:p>
          <a:p>
            <a:pPr lvl="4"/>
          </a:p>
        </p:txBody>
      </p:sp>
      <p:sp>
        <p:nvSpPr>
          <p:cNvPr id="119"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显著事实">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6" name="正文级别 1…"/>
          <p:cNvSpPr txBox="1"/>
          <p:nvPr>
            <p:ph type="body" idx="1" hasCustomPrompt="1"/>
          </p:nvPr>
        </p:nvSpPr>
        <p:spPr>
          <a:xfrm>
            <a:off x="1206500" y="1206500"/>
            <a:ext cx="21971000" cy="7353300"/>
          </a:xfrm>
          <a:prstGeom prst="rect">
            <a:avLst/>
          </a:prstGeom>
        </p:spPr>
        <p:txBody>
          <a:bodyPr anchor="b"/>
          <a:lstStyle>
            <a:lvl1pPr marL="0" indent="0" algn="ctr" defTabSz="2438400">
              <a:lnSpc>
                <a:spcPct val="90000"/>
              </a:lnSpc>
              <a:spcBef>
                <a:spcPts val="0"/>
              </a:spcBef>
              <a:buSzTx/>
              <a:buNone/>
              <a:defRPr sz="35000" spc="-1750">
                <a:latin typeface="+mn-lt"/>
                <a:ea typeface="+mn-ea"/>
                <a:cs typeface="+mn-cs"/>
                <a:sym typeface="Produkt Extralight"/>
              </a:defRPr>
            </a:lvl1pPr>
            <a:lvl2pPr marL="0" indent="457200" algn="ctr" defTabSz="2438400">
              <a:lnSpc>
                <a:spcPct val="90000"/>
              </a:lnSpc>
              <a:spcBef>
                <a:spcPts val="0"/>
              </a:spcBef>
              <a:buSzTx/>
              <a:buNone/>
              <a:defRPr sz="35000" spc="-1750">
                <a:latin typeface="+mn-lt"/>
                <a:ea typeface="+mn-ea"/>
                <a:cs typeface="+mn-cs"/>
                <a:sym typeface="Produkt Extralight"/>
              </a:defRPr>
            </a:lvl2pPr>
            <a:lvl3pPr marL="0" indent="914400" algn="ctr" defTabSz="2438400">
              <a:lnSpc>
                <a:spcPct val="90000"/>
              </a:lnSpc>
              <a:spcBef>
                <a:spcPts val="0"/>
              </a:spcBef>
              <a:buSzTx/>
              <a:buNone/>
              <a:defRPr sz="35000" spc="-1750">
                <a:latin typeface="+mn-lt"/>
                <a:ea typeface="+mn-ea"/>
                <a:cs typeface="+mn-cs"/>
                <a:sym typeface="Produkt Extralight"/>
              </a:defRPr>
            </a:lvl3pPr>
            <a:lvl4pPr marL="0" indent="1371600" algn="ctr" defTabSz="2438400">
              <a:lnSpc>
                <a:spcPct val="90000"/>
              </a:lnSpc>
              <a:spcBef>
                <a:spcPts val="0"/>
              </a:spcBef>
              <a:buSzTx/>
              <a:buNone/>
              <a:defRPr sz="35000" spc="-1750">
                <a:latin typeface="+mn-lt"/>
                <a:ea typeface="+mn-ea"/>
                <a:cs typeface="+mn-cs"/>
                <a:sym typeface="Produkt Extralight"/>
              </a:defRPr>
            </a:lvl4pPr>
            <a:lvl5pPr marL="0" indent="1828800" algn="ctr" defTabSz="2438400">
              <a:lnSpc>
                <a:spcPct val="90000"/>
              </a:lnSpc>
              <a:spcBef>
                <a:spcPts val="0"/>
              </a:spcBef>
              <a:buSzTx/>
              <a:buNone/>
              <a:defRPr sz="35000" spc="-1750">
                <a:latin typeface="+mn-lt"/>
                <a:ea typeface="+mn-ea"/>
                <a:cs typeface="+mn-cs"/>
                <a:sym typeface="Produkt Extralight"/>
              </a:defRPr>
            </a:lvl5pPr>
          </a:lstStyle>
          <a:p>
            <a:r>
              <a:t>100%</a:t>
            </a:r>
          </a:p>
          <a:p>
            <a:pPr lvl="1"/>
          </a:p>
          <a:p>
            <a:pPr lvl="2"/>
          </a:p>
          <a:p>
            <a:pPr lvl="3"/>
          </a:p>
          <a:p>
            <a:pPr lvl="4"/>
          </a:p>
        </p:txBody>
      </p:sp>
      <p:sp>
        <p:nvSpPr>
          <p:cNvPr id="127" name="事实信息"/>
          <p:cNvSpPr txBox="1"/>
          <p:nvPr>
            <p:ph type="body" sz="quarter" idx="21" hasCustomPrompt="1"/>
          </p:nvPr>
        </p:nvSpPr>
        <p:spPr>
          <a:xfrm>
            <a:off x="1206500" y="8128000"/>
            <a:ext cx="21971000" cy="1079500"/>
          </a:xfrm>
          <a:prstGeom prst="rect">
            <a:avLst/>
          </a:prstGeom>
        </p:spPr>
        <p:txBody>
          <a:bodyPr lIns="45719" tIns="45719" rIns="45719" bIns="45719"/>
          <a:lstStyle>
            <a:lvl1pPr marL="0" indent="0" algn="ctr" defTabSz="825500">
              <a:lnSpc>
                <a:spcPct val="90000"/>
              </a:lnSpc>
              <a:spcBef>
                <a:spcPts val="0"/>
              </a:spcBef>
              <a:buSzTx/>
              <a:buNone/>
              <a:defRPr sz="5500" spc="-55">
                <a:latin typeface="+mn-lt"/>
                <a:ea typeface="+mn-ea"/>
                <a:cs typeface="+mn-cs"/>
                <a:sym typeface="Produkt Extralight"/>
              </a:defRPr>
            </a:lvl1pPr>
          </a:lstStyle>
          <a:p>
            <a:r>
              <a:t>事实信息</a:t>
            </a:r>
          </a:p>
        </p:txBody>
      </p:sp>
      <p:sp>
        <p:nvSpPr>
          <p:cNvPr id="128"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引文">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5" name="属性"/>
          <p:cNvSpPr txBox="1"/>
          <p:nvPr>
            <p:ph type="body" sz="quarter" idx="21" hasCustomPrompt="1"/>
          </p:nvPr>
        </p:nvSpPr>
        <p:spPr>
          <a:xfrm>
            <a:off x="5461000" y="9563100"/>
            <a:ext cx="13728700" cy="698500"/>
          </a:xfrm>
          <a:prstGeom prst="rect">
            <a:avLst/>
          </a:prstGeom>
        </p:spPr>
        <p:txBody>
          <a:bodyPr lIns="45719" tIns="45719" rIns="45719" bIns="45719"/>
          <a:lstStyle>
            <a:lvl1pPr marL="0" indent="0" defTabSz="784225">
              <a:spcBef>
                <a:spcPts val="0"/>
              </a:spcBef>
              <a:buSzTx/>
              <a:buNone/>
              <a:defRPr sz="3420">
                <a:latin typeface="Produkt Light"/>
                <a:ea typeface="Produkt Light"/>
                <a:cs typeface="Produkt Light"/>
                <a:sym typeface="Produkt Light"/>
              </a:defRPr>
            </a:lvl1pPr>
          </a:lstStyle>
          <a:p>
            <a:r>
              <a:t>属性</a:t>
            </a:r>
          </a:p>
        </p:txBody>
      </p:sp>
      <p:sp>
        <p:nvSpPr>
          <p:cNvPr id="136" name="正文级别 1…"/>
          <p:cNvSpPr txBox="1"/>
          <p:nvPr>
            <p:ph type="body" sz="quarter" idx="1" hasCustomPrompt="1"/>
          </p:nvPr>
        </p:nvSpPr>
        <p:spPr>
          <a:xfrm>
            <a:off x="5194300" y="4165600"/>
            <a:ext cx="13995400" cy="4432300"/>
          </a:xfrm>
          <a:prstGeom prst="rect">
            <a:avLst/>
          </a:prstGeom>
        </p:spPr>
        <p:txBody>
          <a:bodyPr anchor="b"/>
          <a:lstStyle>
            <a:lvl1pPr marL="254000" indent="-254000" defTabSz="2438400">
              <a:lnSpc>
                <a:spcPct val="90000"/>
              </a:lnSpc>
              <a:spcBef>
                <a:spcPts val="0"/>
              </a:spcBef>
              <a:buSzTx/>
              <a:buNone/>
              <a:defRPr sz="9300" spc="-93">
                <a:latin typeface="+mn-lt"/>
                <a:ea typeface="+mn-ea"/>
                <a:cs typeface="+mn-cs"/>
                <a:sym typeface="Produkt Extralight"/>
              </a:defRPr>
            </a:lvl1pPr>
            <a:lvl2pPr marL="254000" indent="203200" defTabSz="2438400">
              <a:lnSpc>
                <a:spcPct val="90000"/>
              </a:lnSpc>
              <a:spcBef>
                <a:spcPts val="0"/>
              </a:spcBef>
              <a:buSzTx/>
              <a:buNone/>
              <a:defRPr sz="9300" spc="-93">
                <a:latin typeface="+mn-lt"/>
                <a:ea typeface="+mn-ea"/>
                <a:cs typeface="+mn-cs"/>
                <a:sym typeface="Produkt Extralight"/>
              </a:defRPr>
            </a:lvl2pPr>
            <a:lvl3pPr marL="254000" indent="660400" defTabSz="2438400">
              <a:lnSpc>
                <a:spcPct val="90000"/>
              </a:lnSpc>
              <a:spcBef>
                <a:spcPts val="0"/>
              </a:spcBef>
              <a:buSzTx/>
              <a:buNone/>
              <a:defRPr sz="9300" spc="-93">
                <a:latin typeface="+mn-lt"/>
                <a:ea typeface="+mn-ea"/>
                <a:cs typeface="+mn-cs"/>
                <a:sym typeface="Produkt Extralight"/>
              </a:defRPr>
            </a:lvl3pPr>
            <a:lvl4pPr marL="254000" indent="1117600" defTabSz="2438400">
              <a:lnSpc>
                <a:spcPct val="90000"/>
              </a:lnSpc>
              <a:spcBef>
                <a:spcPts val="0"/>
              </a:spcBef>
              <a:buSzTx/>
              <a:buNone/>
              <a:defRPr sz="9300" spc="-93">
                <a:latin typeface="+mn-lt"/>
                <a:ea typeface="+mn-ea"/>
                <a:cs typeface="+mn-cs"/>
                <a:sym typeface="Produkt Extralight"/>
              </a:defRPr>
            </a:lvl4pPr>
            <a:lvl5pPr marL="254000" indent="1574800" defTabSz="2438400">
              <a:lnSpc>
                <a:spcPct val="90000"/>
              </a:lnSpc>
              <a:spcBef>
                <a:spcPts val="0"/>
              </a:spcBef>
              <a:buSzTx/>
              <a:buNone/>
              <a:defRPr sz="9300" spc="-93">
                <a:latin typeface="+mn-lt"/>
                <a:ea typeface="+mn-ea"/>
                <a:cs typeface="+mn-cs"/>
                <a:sym typeface="Produkt Extralight"/>
              </a:defRPr>
            </a:lvl5pPr>
          </a:lstStyle>
          <a:p>
            <a:r>
              <a:t>“著名引文”</a:t>
            </a:r>
          </a:p>
          <a:p>
            <a:pPr lvl="1"/>
          </a:p>
          <a:p>
            <a:pPr lvl="2"/>
          </a:p>
          <a:p>
            <a:pPr lvl="3"/>
          </a:p>
          <a:p>
            <a:pPr lvl="4"/>
          </a:p>
        </p:txBody>
      </p:sp>
      <p:sp>
        <p:nvSpPr>
          <p:cNvPr id="137"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144" name="粉紫色天空笼罩着露天石砌建筑物的走廊"/>
          <p:cNvSpPr/>
          <p:nvPr>
            <p:ph type="pic" sz="quarter" idx="21"/>
          </p:nvPr>
        </p:nvSpPr>
        <p:spPr>
          <a:xfrm>
            <a:off x="1257300" y="3213100"/>
            <a:ext cx="7289800" cy="7289800"/>
          </a:xfrm>
          <a:prstGeom prst="rect">
            <a:avLst/>
          </a:prstGeom>
        </p:spPr>
        <p:txBody>
          <a:bodyPr lIns="91439" tIns="45719" rIns="91439" bIns="45719">
            <a:noAutofit/>
          </a:bodyPr>
          <a:lstStyle/>
          <a:p/>
        </p:txBody>
      </p:sp>
      <p:sp>
        <p:nvSpPr>
          <p:cNvPr id="145" name="拱形屋顶的黑白特写"/>
          <p:cNvSpPr/>
          <p:nvPr>
            <p:ph type="pic" sz="half" idx="22"/>
          </p:nvPr>
        </p:nvSpPr>
        <p:spPr>
          <a:xfrm>
            <a:off x="6577500" y="3632200"/>
            <a:ext cx="11228999" cy="6451600"/>
          </a:xfrm>
          <a:prstGeom prst="rect">
            <a:avLst/>
          </a:prstGeom>
        </p:spPr>
        <p:txBody>
          <a:bodyPr lIns="91439" tIns="45719" rIns="91439" bIns="45719">
            <a:noAutofit/>
          </a:bodyPr>
          <a:lstStyle/>
          <a:p/>
        </p:txBody>
      </p:sp>
      <p:sp>
        <p:nvSpPr>
          <p:cNvPr id="146" name="金属螺旋楼梯的低角度视图"/>
          <p:cNvSpPr/>
          <p:nvPr>
            <p:ph type="pic" sz="quarter" idx="23"/>
          </p:nvPr>
        </p:nvSpPr>
        <p:spPr>
          <a:xfrm>
            <a:off x="14643100" y="3632200"/>
            <a:ext cx="9677400" cy="6451600"/>
          </a:xfrm>
          <a:prstGeom prst="rect">
            <a:avLst/>
          </a:prstGeom>
        </p:spPr>
        <p:txBody>
          <a:bodyPr lIns="91439" tIns="45719" rIns="91439" bIns="45719">
            <a:noAutofit/>
          </a:bodyPr>
          <a:lstStyle/>
          <a:p/>
        </p:txBody>
      </p:sp>
      <p:sp>
        <p:nvSpPr>
          <p:cNvPr id="147"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照片">
    <p:bg>
      <p:bgPr>
        <a:solidFill>
          <a:srgbClr val="FFFFFF"/>
        </a:solidFill>
        <a:effectLst/>
      </p:bgPr>
    </p:bg>
    <p:spTree>
      <p:nvGrpSpPr>
        <p:cNvPr id="1" name=""/>
        <p:cNvGrpSpPr/>
        <p:nvPr/>
      </p:nvGrpSpPr>
      <p:grpSpPr>
        <a:xfrm>
          <a:off x="0" y="0"/>
          <a:ext cx="0" cy="0"/>
          <a:chOff x="0" y="0"/>
          <a:chExt cx="0" cy="0"/>
        </a:xfrm>
      </p:grpSpPr>
      <p:sp>
        <p:nvSpPr>
          <p:cNvPr id="154" name="带阴影的未来感白色走廊"/>
          <p:cNvSpPr/>
          <p:nvPr>
            <p:ph type="pic" idx="21"/>
          </p:nvPr>
        </p:nvSpPr>
        <p:spPr>
          <a:xfrm>
            <a:off x="-38100" y="-520700"/>
            <a:ext cx="24447500" cy="14763310"/>
          </a:xfrm>
          <a:prstGeom prst="rect">
            <a:avLst/>
          </a:prstGeom>
        </p:spPr>
        <p:txBody>
          <a:bodyPr lIns="91439" tIns="45719" rIns="91439" bIns="45719">
            <a:noAutofit/>
          </a:bodyPr>
          <a:lstStyle/>
          <a:p/>
        </p:txBody>
      </p:sp>
      <p:sp>
        <p:nvSpPr>
          <p:cNvPr id="155"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空白">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2"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与照片">
    <p:bg>
      <p:bgPr>
        <a:solidFill>
          <a:srgbClr val="FFFFFF"/>
        </a:solidFill>
        <a:effectLst/>
      </p:bgPr>
    </p:bg>
    <p:spTree>
      <p:nvGrpSpPr>
        <p:cNvPr id="1" name=""/>
        <p:cNvGrpSpPr/>
        <p:nvPr/>
      </p:nvGrpSpPr>
      <p:grpSpPr>
        <a:xfrm>
          <a:off x="0" y="0"/>
          <a:ext cx="0" cy="0"/>
          <a:chOff x="0" y="0"/>
          <a:chExt cx="0" cy="0"/>
        </a:xfrm>
      </p:grpSpPr>
      <p:sp>
        <p:nvSpPr>
          <p:cNvPr id="21" name="灰色反光地面上的白色弧形拱门"/>
          <p:cNvSpPr/>
          <p:nvPr>
            <p:ph type="pic" idx="21"/>
          </p:nvPr>
        </p:nvSpPr>
        <p:spPr>
          <a:xfrm>
            <a:off x="-76200" y="-558800"/>
            <a:ext cx="24574500" cy="14839510"/>
          </a:xfrm>
          <a:prstGeom prst="rect">
            <a:avLst/>
          </a:prstGeom>
        </p:spPr>
        <p:txBody>
          <a:bodyPr lIns="91439" tIns="45719" rIns="91439" bIns="45719">
            <a:noAutofit/>
          </a:bodyPr>
          <a:lstStyle/>
          <a:p/>
        </p:txBody>
      </p:sp>
      <p:sp>
        <p:nvSpPr>
          <p:cNvPr id="22" name="作者和日期"/>
          <p:cNvSpPr txBox="1"/>
          <p:nvPr>
            <p:ph type="body" sz="quarter" idx="22" hasCustomPrompt="1"/>
          </p:nvPr>
        </p:nvSpPr>
        <p:spPr>
          <a:xfrm>
            <a:off x="1206500" y="12268200"/>
            <a:ext cx="21971000" cy="660400"/>
          </a:xfrm>
          <a:prstGeom prst="rect">
            <a:avLst/>
          </a:prstGeom>
        </p:spPr>
        <p:txBody>
          <a:bodyPr lIns="45719" tIns="45719" rIns="45719" bIns="45719" anchor="b"/>
          <a:lstStyle>
            <a:lvl1pPr marL="0" indent="0" defTabSz="808990">
              <a:spcBef>
                <a:spcPts val="0"/>
              </a:spcBef>
              <a:buSzTx/>
              <a:buNone/>
              <a:defRPr sz="3235">
                <a:latin typeface="Produkt Light"/>
                <a:ea typeface="Produkt Light"/>
                <a:cs typeface="Produkt Light"/>
                <a:sym typeface="Produkt Light"/>
              </a:defRPr>
            </a:lvl1pPr>
          </a:lstStyle>
          <a:p>
            <a:r>
              <a:t>作者和日期</a:t>
            </a:r>
          </a:p>
        </p:txBody>
      </p:sp>
      <p:sp>
        <p:nvSpPr>
          <p:cNvPr id="23" name="正文级别 1…"/>
          <p:cNvSpPr txBox="1"/>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r>
              <a:t>演示文稿副标题</a:t>
            </a:r>
          </a:p>
          <a:p>
            <a:pPr lvl="1"/>
          </a:p>
          <a:p>
            <a:pPr lvl="2"/>
          </a:p>
          <a:p>
            <a:pPr lvl="3"/>
          </a:p>
          <a:p>
            <a:pPr lvl="4"/>
          </a:p>
        </p:txBody>
      </p:sp>
      <p:sp>
        <p:nvSpPr>
          <p:cNvPr id="24" name="演示文稿标题"/>
          <p:cNvSpPr txBox="1"/>
          <p:nvPr>
            <p:ph type="title" hasCustomPrompt="1"/>
          </p:nvPr>
        </p:nvSpPr>
        <p:spPr>
          <a:xfrm>
            <a:off x="1206500" y="2616200"/>
            <a:ext cx="21971004" cy="4648200"/>
          </a:xfrm>
          <a:prstGeom prst="rect">
            <a:avLst/>
          </a:prstGeom>
        </p:spPr>
        <p:txBody>
          <a:bodyPr anchor="b"/>
          <a:lstStyle>
            <a:lvl1pPr defTabSz="355600">
              <a:defRPr sz="12000" spc="-119"/>
            </a:lvl1pPr>
          </a:lstStyle>
          <a:p>
            <a:r>
              <a:t>演示文稿标题</a:t>
            </a:r>
          </a:p>
        </p:txBody>
      </p:sp>
      <p:sp>
        <p:nvSpPr>
          <p:cNvPr id="25"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与照片（备选）">
    <p:spTree>
      <p:nvGrpSpPr>
        <p:cNvPr id="1" name=""/>
        <p:cNvGrpSpPr/>
        <p:nvPr/>
      </p:nvGrpSpPr>
      <p:grpSpPr>
        <a:xfrm>
          <a:off x="0" y="0"/>
          <a:ext cx="0" cy="0"/>
          <a:chOff x="0" y="0"/>
          <a:chExt cx="0" cy="0"/>
        </a:xfrm>
      </p:grpSpPr>
      <p:sp>
        <p:nvSpPr>
          <p:cNvPr id="32" name="带镜面玻璃窗的高大建筑物的低角度视图"/>
          <p:cNvSpPr/>
          <p:nvPr>
            <p:ph type="pic" idx="21"/>
          </p:nvPr>
        </p:nvSpPr>
        <p:spPr>
          <a:xfrm>
            <a:off x="8140700" y="-1"/>
            <a:ext cx="20574000" cy="13716001"/>
          </a:xfrm>
          <a:prstGeom prst="rect">
            <a:avLst/>
          </a:prstGeom>
        </p:spPr>
        <p:txBody>
          <a:bodyPr lIns="91439" tIns="45719" rIns="91439" bIns="45719">
            <a:noAutofit/>
          </a:bodyPr>
          <a:lstStyle/>
          <a:p/>
        </p:txBody>
      </p:sp>
      <p:sp>
        <p:nvSpPr>
          <p:cNvPr id="33" name="幻灯片标题"/>
          <p:cNvSpPr txBox="1"/>
          <p:nvPr>
            <p:ph type="title" hasCustomPrompt="1"/>
          </p:nvPr>
        </p:nvSpPr>
        <p:spPr>
          <a:xfrm>
            <a:off x="1206500" y="1333500"/>
            <a:ext cx="9779000" cy="5882273"/>
          </a:xfrm>
          <a:prstGeom prst="rect">
            <a:avLst/>
          </a:prstGeom>
        </p:spPr>
        <p:txBody>
          <a:bodyPr anchor="b"/>
          <a:lstStyle/>
          <a:p>
            <a:r>
              <a:t>幻灯片标题</a:t>
            </a:r>
          </a:p>
        </p:txBody>
      </p:sp>
      <p:sp>
        <p:nvSpPr>
          <p:cNvPr id="34" name="正文级别 1…"/>
          <p:cNvSpPr txBox="1"/>
          <p:nvPr>
            <p:ph type="body" sz="quarter" idx="1" hasCustomPrompt="1"/>
          </p:nvPr>
        </p:nvSpPr>
        <p:spPr>
          <a:xfrm>
            <a:off x="1206500" y="7150100"/>
            <a:ext cx="9779000" cy="5385424"/>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r>
              <a:t>幻灯片副标题</a:t>
            </a:r>
          </a:p>
          <a:p>
            <a:pPr lvl="1"/>
          </a:p>
          <a:p>
            <a:pPr lvl="2"/>
          </a:p>
          <a:p>
            <a:pPr lvl="3"/>
          </a:p>
          <a:p>
            <a:pPr lvl="4"/>
          </a:p>
        </p:txBody>
      </p:sp>
      <p:sp>
        <p:nvSpPr>
          <p:cNvPr id="35"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42" name="幻灯片副标题"/>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767715">
              <a:spcBef>
                <a:spcPts val="0"/>
              </a:spcBef>
              <a:buSzTx/>
              <a:buNone/>
              <a:defRPr sz="5115">
                <a:latin typeface="+mn-lt"/>
                <a:ea typeface="+mn-ea"/>
                <a:cs typeface="+mn-cs"/>
                <a:sym typeface="Produkt Extralight"/>
              </a:defRPr>
            </a:lvl1pPr>
          </a:lstStyle>
          <a:p>
            <a:r>
              <a:t>幻灯片副标题</a:t>
            </a:r>
          </a:p>
        </p:txBody>
      </p:sp>
      <p:sp>
        <p:nvSpPr>
          <p:cNvPr id="43" name="幻灯片标题"/>
          <p:cNvSpPr txBox="1"/>
          <p:nvPr>
            <p:ph type="title" hasCustomPrompt="1"/>
          </p:nvPr>
        </p:nvSpPr>
        <p:spPr>
          <a:prstGeom prst="rect">
            <a:avLst/>
          </a:prstGeom>
        </p:spPr>
        <p:txBody>
          <a:bodyPr/>
          <a:lstStyle/>
          <a:p>
            <a:r>
              <a:t>幻灯片标题</a:t>
            </a:r>
          </a:p>
        </p:txBody>
      </p:sp>
      <p:sp>
        <p:nvSpPr>
          <p:cNvPr id="44" name="正文级别 1…"/>
          <p:cNvSpPr txBox="1"/>
          <p:nvPr>
            <p:ph type="body" idx="1" hasCustomPrompt="1"/>
          </p:nvPr>
        </p:nvSpPr>
        <p:spPr>
          <a:prstGeom prst="rect">
            <a:avLst/>
          </a:prstGeom>
        </p:spPr>
        <p:txBody>
          <a:bodyPr/>
          <a:lstStyle/>
          <a:p>
            <a:r>
              <a:t>幻灯片项目符号文本</a:t>
            </a:r>
          </a:p>
          <a:p>
            <a:pPr lvl="1"/>
          </a:p>
          <a:p>
            <a:pPr lvl="2"/>
          </a:p>
          <a:p>
            <a:pPr lvl="3"/>
          </a:p>
          <a:p>
            <a:pPr lvl="4"/>
          </a:p>
        </p:txBody>
      </p:sp>
      <p:sp>
        <p:nvSpPr>
          <p:cNvPr id="45"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52" name="正文级别 1…"/>
          <p:cNvSpPr txBox="1"/>
          <p:nvPr>
            <p:ph type="body" idx="1" hasCustomPrompt="1"/>
          </p:nvPr>
        </p:nvSpPr>
        <p:spPr>
          <a:prstGeom prst="rect">
            <a:avLst/>
          </a:prstGeom>
        </p:spPr>
        <p:txBody>
          <a:bodyPr/>
          <a:lstStyle/>
          <a:p>
            <a:r>
              <a:t>幻灯片项目符号文本</a:t>
            </a:r>
          </a:p>
          <a:p>
            <a:pPr lvl="1"/>
          </a:p>
          <a:p>
            <a:pPr lvl="2"/>
          </a:p>
          <a:p>
            <a:pPr lvl="3"/>
          </a:p>
          <a:p>
            <a:pPr lvl="4"/>
          </a:p>
        </p:txBody>
      </p:sp>
      <p:sp>
        <p:nvSpPr>
          <p:cNvPr id="53"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0" name="带木镶板的天花板的部分视图"/>
          <p:cNvSpPr/>
          <p:nvPr>
            <p:ph type="pic" idx="21"/>
          </p:nvPr>
        </p:nvSpPr>
        <p:spPr>
          <a:xfrm>
            <a:off x="9588500" y="-482600"/>
            <a:ext cx="21513800" cy="14300200"/>
          </a:xfrm>
          <a:prstGeom prst="rect">
            <a:avLst/>
          </a:prstGeom>
        </p:spPr>
        <p:txBody>
          <a:bodyPr lIns="91439" tIns="45719" rIns="91439" bIns="45719">
            <a:noAutofit/>
          </a:bodyPr>
          <a:lstStyle/>
          <a:p/>
        </p:txBody>
      </p:sp>
      <p:sp>
        <p:nvSpPr>
          <p:cNvPr id="61" name="幻灯片副标题"/>
          <p:cNvSpPr txBox="1"/>
          <p:nvPr>
            <p:ph type="body" sz="quarter" idx="22" hasCustomPrompt="1"/>
          </p:nvPr>
        </p:nvSpPr>
        <p:spPr>
          <a:xfrm>
            <a:off x="1206500" y="2324100"/>
            <a:ext cx="9779000" cy="1003300"/>
          </a:xfrm>
          <a:prstGeom prst="rect">
            <a:avLst/>
          </a:prstGeom>
        </p:spPr>
        <p:txBody>
          <a:bodyPr lIns="45719" tIns="45719" rIns="45719" bIns="45719"/>
          <a:lstStyle>
            <a:lvl1pPr marL="0" indent="0" defTabSz="767715">
              <a:spcBef>
                <a:spcPts val="0"/>
              </a:spcBef>
              <a:buSzTx/>
              <a:buNone/>
              <a:defRPr sz="5115">
                <a:latin typeface="+mn-lt"/>
                <a:ea typeface="+mn-ea"/>
                <a:cs typeface="+mn-cs"/>
                <a:sym typeface="Produkt Extralight"/>
              </a:defRPr>
            </a:lvl1pPr>
          </a:lstStyle>
          <a:p>
            <a:r>
              <a:t>幻灯片副标题</a:t>
            </a:r>
          </a:p>
        </p:txBody>
      </p:sp>
      <p:sp>
        <p:nvSpPr>
          <p:cNvPr id="62" name="幻灯片标题"/>
          <p:cNvSpPr txBox="1"/>
          <p:nvPr>
            <p:ph type="title" hasCustomPrompt="1"/>
          </p:nvPr>
        </p:nvSpPr>
        <p:spPr>
          <a:xfrm>
            <a:off x="1206500" y="635000"/>
            <a:ext cx="9779000" cy="1689100"/>
          </a:xfrm>
          <a:prstGeom prst="rect">
            <a:avLst/>
          </a:prstGeom>
        </p:spPr>
        <p:txBody>
          <a:bodyPr/>
          <a:lstStyle/>
          <a:p>
            <a:r>
              <a:t>幻灯片标题</a:t>
            </a:r>
          </a:p>
        </p:txBody>
      </p:sp>
      <p:sp>
        <p:nvSpPr>
          <p:cNvPr id="63" name="正文级别 1…"/>
          <p:cNvSpPr txBox="1"/>
          <p:nvPr>
            <p:ph type="body" sz="half" idx="1" hasCustomPrompt="1"/>
          </p:nvPr>
        </p:nvSpPr>
        <p:spPr>
          <a:xfrm>
            <a:off x="1206500" y="4248504"/>
            <a:ext cx="9779000" cy="8256012"/>
          </a:xfrm>
          <a:prstGeom prst="rect">
            <a:avLst/>
          </a:prstGeom>
        </p:spPr>
        <p:txBody>
          <a:bodyPr/>
          <a:lstStyle/>
          <a:p>
            <a:r>
              <a:t>幻灯片项目符号文本</a:t>
            </a:r>
          </a:p>
          <a:p>
            <a:pPr lvl="1"/>
          </a:p>
          <a:p>
            <a:pPr lvl="2"/>
          </a:p>
          <a:p>
            <a:pPr lvl="3"/>
          </a:p>
          <a:p>
            <a:pPr lvl="4"/>
          </a:p>
        </p:txBody>
      </p:sp>
      <p:sp>
        <p:nvSpPr>
          <p:cNvPr id="64"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实时视频（小）">
    <p:spTree>
      <p:nvGrpSpPr>
        <p:cNvPr id="1" name=""/>
        <p:cNvGrpSpPr/>
        <p:nvPr/>
      </p:nvGrpSpPr>
      <p:grpSpPr>
        <a:xfrm>
          <a:off x="0" y="0"/>
          <a:ext cx="0" cy="0"/>
          <a:chOff x="0" y="0"/>
          <a:chExt cx="0" cy="0"/>
        </a:xfrm>
      </p:grpSpPr>
      <p:sp>
        <p:nvSpPr>
          <p:cNvPr id="71" name="幻灯片副标题"/>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767715">
              <a:spcBef>
                <a:spcPts val="0"/>
              </a:spcBef>
              <a:buSzTx/>
              <a:buNone/>
              <a:defRPr sz="5115">
                <a:latin typeface="+mn-lt"/>
                <a:ea typeface="+mn-ea"/>
                <a:cs typeface="+mn-cs"/>
                <a:sym typeface="Produkt Extralight"/>
              </a:defRPr>
            </a:lvl1pPr>
          </a:lstStyle>
          <a:p>
            <a:r>
              <a:t>幻灯片副标题</a:t>
            </a:r>
          </a:p>
        </p:txBody>
      </p:sp>
      <p:sp>
        <p:nvSpPr>
          <p:cNvPr id="72" name="幻灯片标题"/>
          <p:cNvSpPr txBox="1"/>
          <p:nvPr>
            <p:ph type="title" hasCustomPrompt="1"/>
          </p:nvPr>
        </p:nvSpPr>
        <p:spPr>
          <a:prstGeom prst="rect">
            <a:avLst/>
          </a:prstGeom>
        </p:spPr>
        <p:txBody>
          <a:bodyPr/>
          <a:lstStyle/>
          <a:p>
            <a:r>
              <a:t>幻灯片标题</a:t>
            </a:r>
          </a:p>
        </p:txBody>
      </p:sp>
      <p:sp>
        <p:nvSpPr>
          <p:cNvPr id="73" name="正文级别 1…"/>
          <p:cNvSpPr txBox="1"/>
          <p:nvPr>
            <p:ph type="body" sz="half" idx="1" hasCustomPrompt="1"/>
          </p:nvPr>
        </p:nvSpPr>
        <p:spPr>
          <a:xfrm>
            <a:off x="1206500" y="4248504"/>
            <a:ext cx="9779000" cy="8256012"/>
          </a:xfrm>
          <a:prstGeom prst="rect">
            <a:avLst/>
          </a:prstGeom>
        </p:spPr>
        <p:txBody>
          <a:bodyPr/>
          <a:lstStyle/>
          <a:p>
            <a:r>
              <a:t>幻灯片项目符号文本</a:t>
            </a:r>
          </a:p>
          <a:p>
            <a:pPr lvl="1"/>
          </a:p>
          <a:p>
            <a:pPr lvl="2"/>
          </a:p>
          <a:p>
            <a:pPr lvl="3"/>
          </a:p>
          <a:p>
            <a:pPr lvl="4"/>
          </a:p>
        </p:txBody>
      </p:sp>
      <p:sp>
        <p:nvSpPr>
          <p:cNvPr id="74"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标题、项目符号与实时视频（大）">
    <p:spTree>
      <p:nvGrpSpPr>
        <p:cNvPr id="1" name=""/>
        <p:cNvGrpSpPr/>
        <p:nvPr/>
      </p:nvGrpSpPr>
      <p:grpSpPr>
        <a:xfrm>
          <a:off x="0" y="0"/>
          <a:ext cx="0" cy="0"/>
          <a:chOff x="0" y="0"/>
          <a:chExt cx="0" cy="0"/>
        </a:xfrm>
      </p:grpSpPr>
      <p:sp>
        <p:nvSpPr>
          <p:cNvPr id="81" name="幻灯片副标题"/>
          <p:cNvSpPr txBox="1"/>
          <p:nvPr>
            <p:ph type="body" sz="quarter" idx="21" hasCustomPrompt="1"/>
          </p:nvPr>
        </p:nvSpPr>
        <p:spPr>
          <a:xfrm>
            <a:off x="1206500" y="2324100"/>
            <a:ext cx="9779000" cy="1003300"/>
          </a:xfrm>
          <a:prstGeom prst="rect">
            <a:avLst/>
          </a:prstGeom>
        </p:spPr>
        <p:txBody>
          <a:bodyPr lIns="45719" tIns="45719" rIns="45719" bIns="45719"/>
          <a:lstStyle>
            <a:lvl1pPr marL="0" indent="0" defTabSz="767715">
              <a:spcBef>
                <a:spcPts val="0"/>
              </a:spcBef>
              <a:buSzTx/>
              <a:buNone/>
              <a:defRPr sz="5115">
                <a:latin typeface="+mn-lt"/>
                <a:ea typeface="+mn-ea"/>
                <a:cs typeface="+mn-cs"/>
                <a:sym typeface="Produkt Extralight"/>
              </a:defRPr>
            </a:lvl1pPr>
          </a:lstStyle>
          <a:p>
            <a:r>
              <a:t>幻灯片副标题</a:t>
            </a:r>
          </a:p>
        </p:txBody>
      </p:sp>
      <p:sp>
        <p:nvSpPr>
          <p:cNvPr id="82" name="幻灯片标题"/>
          <p:cNvSpPr txBox="1"/>
          <p:nvPr>
            <p:ph type="title" hasCustomPrompt="1"/>
          </p:nvPr>
        </p:nvSpPr>
        <p:spPr>
          <a:xfrm>
            <a:off x="1206500" y="635000"/>
            <a:ext cx="9779000" cy="1689100"/>
          </a:xfrm>
          <a:prstGeom prst="rect">
            <a:avLst/>
          </a:prstGeom>
        </p:spPr>
        <p:txBody>
          <a:bodyPr/>
          <a:lstStyle/>
          <a:p>
            <a:r>
              <a:t>幻灯片标题</a:t>
            </a:r>
          </a:p>
        </p:txBody>
      </p:sp>
      <p:sp>
        <p:nvSpPr>
          <p:cNvPr id="83" name="正文级别 1…"/>
          <p:cNvSpPr txBox="1"/>
          <p:nvPr>
            <p:ph type="body" sz="half" idx="1" hasCustomPrompt="1"/>
          </p:nvPr>
        </p:nvSpPr>
        <p:spPr>
          <a:xfrm>
            <a:off x="1206500" y="4248504"/>
            <a:ext cx="9779000" cy="8256012"/>
          </a:xfrm>
          <a:prstGeom prst="rect">
            <a:avLst/>
          </a:prstGeom>
        </p:spPr>
        <p:txBody>
          <a:bodyPr/>
          <a:lstStyle/>
          <a:p>
            <a:r>
              <a:t>幻灯片项目符号文本</a:t>
            </a:r>
          </a:p>
          <a:p>
            <a:pPr lvl="1"/>
          </a:p>
          <a:p>
            <a:pPr lvl="2"/>
          </a:p>
          <a:p>
            <a:pPr lvl="3"/>
          </a:p>
          <a:p>
            <a:pPr lvl="4"/>
          </a:p>
        </p:txBody>
      </p:sp>
      <p:sp>
        <p:nvSpPr>
          <p:cNvPr id="84"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节">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1" name="章节标题"/>
          <p:cNvSpPr txBox="1"/>
          <p:nvPr>
            <p:ph type="title" hasCustomPrompt="1"/>
          </p:nvPr>
        </p:nvSpPr>
        <p:spPr>
          <a:xfrm>
            <a:off x="1206496" y="3911600"/>
            <a:ext cx="21971004" cy="4648200"/>
          </a:xfrm>
          <a:prstGeom prst="rect">
            <a:avLst/>
          </a:prstGeom>
        </p:spPr>
        <p:txBody>
          <a:bodyPr anchor="ctr"/>
          <a:lstStyle>
            <a:lvl1pPr>
              <a:defRPr sz="12000" spc="-119"/>
            </a:lvl1pPr>
          </a:lstStyle>
          <a:p>
            <a:r>
              <a:t>章节标题</a:t>
            </a:r>
          </a:p>
        </p:txBody>
      </p:sp>
      <p:sp>
        <p:nvSpPr>
          <p:cNvPr id="92" name="幻灯片编号"/>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2.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8"/>
          <a:srcRect/>
          <a:stretch>
            <a:fillRect/>
          </a:stretch>
        </a:blipFill>
        <a:effectLst/>
      </p:bgPr>
    </p:bg>
    <p:spTree>
      <p:nvGrpSpPr>
        <p:cNvPr id="1" name=""/>
        <p:cNvGrpSpPr/>
        <p:nvPr/>
      </p:nvGrpSpPr>
      <p:grpSpPr>
        <a:xfrm>
          <a:off x="0" y="0"/>
          <a:ext cx="0" cy="0"/>
          <a:chOff x="0" y="0"/>
          <a:chExt cx="0" cy="0"/>
        </a:xfrm>
      </p:grpSpPr>
      <p:sp>
        <p:nvSpPr>
          <p:cNvPr id="2" name="幻灯片标题"/>
          <p:cNvSpPr txBox="1"/>
          <p:nvPr>
            <p:ph type="title" hasCustomPrompt="1"/>
          </p:nvPr>
        </p:nvSpPr>
        <p:spPr>
          <a:xfrm>
            <a:off x="1206500" y="635000"/>
            <a:ext cx="21971000" cy="1689100"/>
          </a:xfrm>
          <a:prstGeom prst="rect">
            <a:avLst/>
          </a:prstGeom>
          <a:ln w="12700">
            <a:miter lim="400000"/>
          </a:ln>
        </p:spPr>
        <p:txBody>
          <a:bodyPr lIns="50800" tIns="50800" rIns="50800" bIns="50800">
            <a:normAutofit/>
          </a:bodyPr>
          <a:lstStyle/>
          <a:p>
            <a:r>
              <a:t>幻灯片标题</a:t>
            </a:r>
          </a:p>
        </p:txBody>
      </p:sp>
      <p:sp>
        <p:nvSpPr>
          <p:cNvPr id="3" name="正文级别 1…"/>
          <p:cNvSpPr txBox="1"/>
          <p:nvPr>
            <p:ph type="body" idx="1" hasCustomPrompt="1"/>
          </p:nvPr>
        </p:nvSpPr>
        <p:spPr>
          <a:xfrm>
            <a:off x="1206500" y="4248504"/>
            <a:ext cx="21971000" cy="8256012"/>
          </a:xfrm>
          <a:prstGeom prst="rect">
            <a:avLst/>
          </a:prstGeom>
          <a:ln w="12700">
            <a:miter lim="400000"/>
          </a:ln>
        </p:spPr>
        <p:txBody>
          <a:bodyPr lIns="50800" tIns="50800" rIns="50800" bIns="50800">
            <a:normAutofit/>
          </a:bodyPr>
          <a:lstStyle/>
          <a:p>
            <a:r>
              <a:t>幻灯片项目符号文本</a:t>
            </a:r>
          </a:p>
          <a:p>
            <a:pPr lvl="1"/>
          </a:p>
          <a:p>
            <a:pPr lvl="2"/>
          </a:p>
          <a:p>
            <a:pPr lvl="3"/>
          </a:p>
          <a:p>
            <a:pPr lvl="4"/>
          </a:p>
        </p:txBody>
      </p:sp>
      <p:sp>
        <p:nvSpPr>
          <p:cNvPr id="4" name="幻灯片编号"/>
          <p:cNvSpPr txBox="1"/>
          <p:nvPr>
            <p:ph type="sldNum" sz="quarter" idx="2"/>
          </p:nvPr>
        </p:nvSpPr>
        <p:spPr>
          <a:xfrm>
            <a:off x="23538179" y="12443459"/>
            <a:ext cx="408941" cy="444501"/>
          </a:xfrm>
          <a:prstGeom prst="rect">
            <a:avLst/>
          </a:prstGeom>
          <a:ln w="12700">
            <a:miter lim="400000"/>
          </a:ln>
        </p:spPr>
        <p:txBody>
          <a:bodyPr wrap="none" lIns="50800" tIns="50800" rIns="50800" bIns="50800" anchor="b">
            <a:spAutoFit/>
          </a:bodyPr>
          <a:lstStyle>
            <a:lvl1pPr algn="r" defTabSz="584200">
              <a:spcBef>
                <a:spcPts val="0"/>
              </a:spcBef>
              <a:defRPr sz="2000"/>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med"/>
  <p:txStyles>
    <p:titleStyle>
      <a:lvl1pPr marL="0" marR="0" indent="0" algn="l" defTabSz="2438400" rtl="0" latinLnBrk="0">
        <a:lnSpc>
          <a:spcPct val="90000"/>
        </a:lnSpc>
        <a:spcBef>
          <a:spcPts val="0"/>
        </a:spcBef>
        <a:spcAft>
          <a:spcPts val="0"/>
        </a:spcAft>
        <a:buClrTx/>
        <a:buSzTx/>
        <a:buFontTx/>
        <a:buNone/>
        <a:defRPr sz="10000" b="0" i="0" u="none" strike="noStrike" cap="none" spc="-100" baseline="0">
          <a:solidFill>
            <a:schemeClr val="accent1">
              <a:satOff val="-9154"/>
              <a:lumOff val="-32672"/>
            </a:schemeClr>
          </a:solidFill>
          <a:uFillTx/>
          <a:latin typeface="+mn-lt"/>
          <a:ea typeface="+mn-ea"/>
          <a:cs typeface="+mn-cs"/>
          <a:sym typeface="Produkt Extralight"/>
        </a:defRPr>
      </a:lvl1pPr>
      <a:lvl2pPr marL="0" marR="0" indent="457200" algn="l" defTabSz="2438400" rtl="0" latinLnBrk="0">
        <a:lnSpc>
          <a:spcPct val="90000"/>
        </a:lnSpc>
        <a:spcBef>
          <a:spcPts val="0"/>
        </a:spcBef>
        <a:spcAft>
          <a:spcPts val="0"/>
        </a:spcAft>
        <a:buClrTx/>
        <a:buSzTx/>
        <a:buFontTx/>
        <a:buNone/>
        <a:defRPr sz="10000" b="0" i="0" u="none" strike="noStrike" cap="none" spc="-100" baseline="0">
          <a:solidFill>
            <a:schemeClr val="accent1">
              <a:satOff val="-9154"/>
              <a:lumOff val="-32672"/>
            </a:schemeClr>
          </a:solidFill>
          <a:uFillTx/>
          <a:latin typeface="+mn-lt"/>
          <a:ea typeface="+mn-ea"/>
          <a:cs typeface="+mn-cs"/>
          <a:sym typeface="Produkt Extralight"/>
        </a:defRPr>
      </a:lvl2pPr>
      <a:lvl3pPr marL="0" marR="0" indent="914400" algn="l" defTabSz="2438400" rtl="0" latinLnBrk="0">
        <a:lnSpc>
          <a:spcPct val="90000"/>
        </a:lnSpc>
        <a:spcBef>
          <a:spcPts val="0"/>
        </a:spcBef>
        <a:spcAft>
          <a:spcPts val="0"/>
        </a:spcAft>
        <a:buClrTx/>
        <a:buSzTx/>
        <a:buFontTx/>
        <a:buNone/>
        <a:defRPr sz="10000" b="0" i="0" u="none" strike="noStrike" cap="none" spc="-100" baseline="0">
          <a:solidFill>
            <a:schemeClr val="accent1">
              <a:satOff val="-9154"/>
              <a:lumOff val="-32672"/>
            </a:schemeClr>
          </a:solidFill>
          <a:uFillTx/>
          <a:latin typeface="+mn-lt"/>
          <a:ea typeface="+mn-ea"/>
          <a:cs typeface="+mn-cs"/>
          <a:sym typeface="Produkt Extralight"/>
        </a:defRPr>
      </a:lvl3pPr>
      <a:lvl4pPr marL="0" marR="0" indent="1371600" algn="l" defTabSz="2438400" rtl="0" latinLnBrk="0">
        <a:lnSpc>
          <a:spcPct val="90000"/>
        </a:lnSpc>
        <a:spcBef>
          <a:spcPts val="0"/>
        </a:spcBef>
        <a:spcAft>
          <a:spcPts val="0"/>
        </a:spcAft>
        <a:buClrTx/>
        <a:buSzTx/>
        <a:buFontTx/>
        <a:buNone/>
        <a:defRPr sz="10000" b="0" i="0" u="none" strike="noStrike" cap="none" spc="-100" baseline="0">
          <a:solidFill>
            <a:schemeClr val="accent1">
              <a:satOff val="-9154"/>
              <a:lumOff val="-32672"/>
            </a:schemeClr>
          </a:solidFill>
          <a:uFillTx/>
          <a:latin typeface="+mn-lt"/>
          <a:ea typeface="+mn-ea"/>
          <a:cs typeface="+mn-cs"/>
          <a:sym typeface="Produkt Extralight"/>
        </a:defRPr>
      </a:lvl4pPr>
      <a:lvl5pPr marL="0" marR="0" indent="1828800" algn="l" defTabSz="2438400" rtl="0" latinLnBrk="0">
        <a:lnSpc>
          <a:spcPct val="90000"/>
        </a:lnSpc>
        <a:spcBef>
          <a:spcPts val="0"/>
        </a:spcBef>
        <a:spcAft>
          <a:spcPts val="0"/>
        </a:spcAft>
        <a:buClrTx/>
        <a:buSzTx/>
        <a:buFontTx/>
        <a:buNone/>
        <a:defRPr sz="10000" b="0" i="0" u="none" strike="noStrike" cap="none" spc="-100" baseline="0">
          <a:solidFill>
            <a:schemeClr val="accent1">
              <a:satOff val="-9154"/>
              <a:lumOff val="-32672"/>
            </a:schemeClr>
          </a:solidFill>
          <a:uFillTx/>
          <a:latin typeface="+mn-lt"/>
          <a:ea typeface="+mn-ea"/>
          <a:cs typeface="+mn-cs"/>
          <a:sym typeface="Produkt Extralight"/>
        </a:defRPr>
      </a:lvl5pPr>
      <a:lvl6pPr marL="0" marR="0" indent="2286000" algn="l" defTabSz="2438400" rtl="0" latinLnBrk="0">
        <a:lnSpc>
          <a:spcPct val="90000"/>
        </a:lnSpc>
        <a:spcBef>
          <a:spcPts val="0"/>
        </a:spcBef>
        <a:spcAft>
          <a:spcPts val="0"/>
        </a:spcAft>
        <a:buClrTx/>
        <a:buSzTx/>
        <a:buFontTx/>
        <a:buNone/>
        <a:defRPr sz="10000" b="0" i="0" u="none" strike="noStrike" cap="none" spc="-100" baseline="0">
          <a:solidFill>
            <a:schemeClr val="accent1">
              <a:satOff val="-9154"/>
              <a:lumOff val="-32672"/>
            </a:schemeClr>
          </a:solidFill>
          <a:uFillTx/>
          <a:latin typeface="+mn-lt"/>
          <a:ea typeface="+mn-ea"/>
          <a:cs typeface="+mn-cs"/>
          <a:sym typeface="Produkt Extralight"/>
        </a:defRPr>
      </a:lvl6pPr>
      <a:lvl7pPr marL="0" marR="0" indent="2743200" algn="l" defTabSz="2438400" rtl="0" latinLnBrk="0">
        <a:lnSpc>
          <a:spcPct val="90000"/>
        </a:lnSpc>
        <a:spcBef>
          <a:spcPts val="0"/>
        </a:spcBef>
        <a:spcAft>
          <a:spcPts val="0"/>
        </a:spcAft>
        <a:buClrTx/>
        <a:buSzTx/>
        <a:buFontTx/>
        <a:buNone/>
        <a:defRPr sz="10000" b="0" i="0" u="none" strike="noStrike" cap="none" spc="-100" baseline="0">
          <a:solidFill>
            <a:schemeClr val="accent1">
              <a:satOff val="-9154"/>
              <a:lumOff val="-32672"/>
            </a:schemeClr>
          </a:solidFill>
          <a:uFillTx/>
          <a:latin typeface="+mn-lt"/>
          <a:ea typeface="+mn-ea"/>
          <a:cs typeface="+mn-cs"/>
          <a:sym typeface="Produkt Extralight"/>
        </a:defRPr>
      </a:lvl7pPr>
      <a:lvl8pPr marL="0" marR="0" indent="3200400" algn="l" defTabSz="2438400" rtl="0" latinLnBrk="0">
        <a:lnSpc>
          <a:spcPct val="90000"/>
        </a:lnSpc>
        <a:spcBef>
          <a:spcPts val="0"/>
        </a:spcBef>
        <a:spcAft>
          <a:spcPts val="0"/>
        </a:spcAft>
        <a:buClrTx/>
        <a:buSzTx/>
        <a:buFontTx/>
        <a:buNone/>
        <a:defRPr sz="10000" b="0" i="0" u="none" strike="noStrike" cap="none" spc="-100" baseline="0">
          <a:solidFill>
            <a:schemeClr val="accent1">
              <a:satOff val="-9154"/>
              <a:lumOff val="-32672"/>
            </a:schemeClr>
          </a:solidFill>
          <a:uFillTx/>
          <a:latin typeface="+mn-lt"/>
          <a:ea typeface="+mn-ea"/>
          <a:cs typeface="+mn-cs"/>
          <a:sym typeface="Produkt Extralight"/>
        </a:defRPr>
      </a:lvl8pPr>
      <a:lvl9pPr marL="0" marR="0" indent="3657600" algn="l" defTabSz="2438400" rtl="0" latinLnBrk="0">
        <a:lnSpc>
          <a:spcPct val="90000"/>
        </a:lnSpc>
        <a:spcBef>
          <a:spcPts val="0"/>
        </a:spcBef>
        <a:spcAft>
          <a:spcPts val="0"/>
        </a:spcAft>
        <a:buClrTx/>
        <a:buSzTx/>
        <a:buFontTx/>
        <a:buNone/>
        <a:defRPr sz="10000" b="0" i="0" u="none" strike="noStrike" cap="none" spc="-100" baseline="0">
          <a:solidFill>
            <a:schemeClr val="accent1">
              <a:satOff val="-9154"/>
              <a:lumOff val="-32672"/>
            </a:schemeClr>
          </a:solidFill>
          <a:uFillTx/>
          <a:latin typeface="+mn-lt"/>
          <a:ea typeface="+mn-ea"/>
          <a:cs typeface="+mn-cs"/>
          <a:sym typeface="Produkt Extralight"/>
        </a:defRPr>
      </a:lvl9pPr>
    </p:titleStyle>
    <p:bodyStyle>
      <a:lvl1pPr marL="457200" marR="0" indent="-457200" algn="l" defTabSz="355600" rtl="0" latinLnBrk="0">
        <a:lnSpc>
          <a:spcPct val="100000"/>
        </a:lnSpc>
        <a:spcBef>
          <a:spcPts val="4700"/>
        </a:spcBef>
        <a:spcAft>
          <a:spcPts val="0"/>
        </a:spcAft>
        <a:buClrTx/>
        <a:buSzPct val="100000"/>
        <a:buFontTx/>
        <a:buChar char="•"/>
        <a:defRPr sz="4000" b="0" i="0" u="none" strike="noStrike" cap="none" spc="0" baseline="0">
          <a:solidFill>
            <a:schemeClr val="accent1">
              <a:satOff val="-9154"/>
              <a:lumOff val="-32672"/>
            </a:schemeClr>
          </a:solidFill>
          <a:uFillTx/>
          <a:latin typeface="Avenir Next Regular" panose="020B0803020202020204"/>
          <a:ea typeface="Avenir Next Regular" panose="020B0803020202020204"/>
          <a:cs typeface="Avenir Next Regular" panose="020B0803020202020204"/>
          <a:sym typeface="Avenir Next Regular" panose="020B0803020202020204"/>
        </a:defRPr>
      </a:lvl1pPr>
      <a:lvl2pPr marL="914400" marR="0" indent="-457200" algn="l" defTabSz="355600" rtl="0" latinLnBrk="0">
        <a:lnSpc>
          <a:spcPct val="100000"/>
        </a:lnSpc>
        <a:spcBef>
          <a:spcPts val="4700"/>
        </a:spcBef>
        <a:spcAft>
          <a:spcPts val="0"/>
        </a:spcAft>
        <a:buClrTx/>
        <a:buSzPct val="100000"/>
        <a:buFontTx/>
        <a:buChar char="•"/>
        <a:defRPr sz="4000" b="0" i="0" u="none" strike="noStrike" cap="none" spc="0" baseline="0">
          <a:solidFill>
            <a:schemeClr val="accent1">
              <a:satOff val="-9154"/>
              <a:lumOff val="-32672"/>
            </a:schemeClr>
          </a:solidFill>
          <a:uFillTx/>
          <a:latin typeface="Avenir Next Regular" panose="020B0803020202020204"/>
          <a:ea typeface="Avenir Next Regular" panose="020B0803020202020204"/>
          <a:cs typeface="Avenir Next Regular" panose="020B0803020202020204"/>
          <a:sym typeface="Avenir Next Regular" panose="020B0803020202020204"/>
        </a:defRPr>
      </a:lvl2pPr>
      <a:lvl3pPr marL="1371600" marR="0" indent="-457200" algn="l" defTabSz="355600" rtl="0" latinLnBrk="0">
        <a:lnSpc>
          <a:spcPct val="100000"/>
        </a:lnSpc>
        <a:spcBef>
          <a:spcPts val="4700"/>
        </a:spcBef>
        <a:spcAft>
          <a:spcPts val="0"/>
        </a:spcAft>
        <a:buClrTx/>
        <a:buSzPct val="100000"/>
        <a:buFontTx/>
        <a:buChar char="•"/>
        <a:defRPr sz="4000" b="0" i="0" u="none" strike="noStrike" cap="none" spc="0" baseline="0">
          <a:solidFill>
            <a:schemeClr val="accent1">
              <a:satOff val="-9154"/>
              <a:lumOff val="-32672"/>
            </a:schemeClr>
          </a:solidFill>
          <a:uFillTx/>
          <a:latin typeface="Avenir Next Regular" panose="020B0803020202020204"/>
          <a:ea typeface="Avenir Next Regular" panose="020B0803020202020204"/>
          <a:cs typeface="Avenir Next Regular" panose="020B0803020202020204"/>
          <a:sym typeface="Avenir Next Regular" panose="020B0803020202020204"/>
        </a:defRPr>
      </a:lvl3pPr>
      <a:lvl4pPr marL="1828800" marR="0" indent="-457200" algn="l" defTabSz="355600" rtl="0" latinLnBrk="0">
        <a:lnSpc>
          <a:spcPct val="100000"/>
        </a:lnSpc>
        <a:spcBef>
          <a:spcPts val="4700"/>
        </a:spcBef>
        <a:spcAft>
          <a:spcPts val="0"/>
        </a:spcAft>
        <a:buClrTx/>
        <a:buSzPct val="100000"/>
        <a:buFontTx/>
        <a:buChar char="•"/>
        <a:defRPr sz="4000" b="0" i="0" u="none" strike="noStrike" cap="none" spc="0" baseline="0">
          <a:solidFill>
            <a:schemeClr val="accent1">
              <a:satOff val="-9154"/>
              <a:lumOff val="-32672"/>
            </a:schemeClr>
          </a:solidFill>
          <a:uFillTx/>
          <a:latin typeface="Avenir Next Regular" panose="020B0803020202020204"/>
          <a:ea typeface="Avenir Next Regular" panose="020B0803020202020204"/>
          <a:cs typeface="Avenir Next Regular" panose="020B0803020202020204"/>
          <a:sym typeface="Avenir Next Regular" panose="020B0803020202020204"/>
        </a:defRPr>
      </a:lvl4pPr>
      <a:lvl5pPr marL="2286000" marR="0" indent="-457200" algn="l" defTabSz="355600" rtl="0" latinLnBrk="0">
        <a:lnSpc>
          <a:spcPct val="100000"/>
        </a:lnSpc>
        <a:spcBef>
          <a:spcPts val="4700"/>
        </a:spcBef>
        <a:spcAft>
          <a:spcPts val="0"/>
        </a:spcAft>
        <a:buClrTx/>
        <a:buSzPct val="100000"/>
        <a:buFontTx/>
        <a:buChar char="•"/>
        <a:defRPr sz="4000" b="0" i="0" u="none" strike="noStrike" cap="none" spc="0" baseline="0">
          <a:solidFill>
            <a:schemeClr val="accent1">
              <a:satOff val="-9154"/>
              <a:lumOff val="-32672"/>
            </a:schemeClr>
          </a:solidFill>
          <a:uFillTx/>
          <a:latin typeface="Avenir Next Regular" panose="020B0803020202020204"/>
          <a:ea typeface="Avenir Next Regular" panose="020B0803020202020204"/>
          <a:cs typeface="Avenir Next Regular" panose="020B0803020202020204"/>
          <a:sym typeface="Avenir Next Regular" panose="020B0803020202020204"/>
        </a:defRPr>
      </a:lvl5pPr>
      <a:lvl6pPr marL="2743200" marR="0" indent="-457200" algn="l" defTabSz="355600" rtl="0" latinLnBrk="0">
        <a:lnSpc>
          <a:spcPct val="100000"/>
        </a:lnSpc>
        <a:spcBef>
          <a:spcPts val="4700"/>
        </a:spcBef>
        <a:spcAft>
          <a:spcPts val="0"/>
        </a:spcAft>
        <a:buClrTx/>
        <a:buSzPct val="100000"/>
        <a:buFontTx/>
        <a:buChar char="•"/>
        <a:defRPr sz="4000" b="0" i="0" u="none" strike="noStrike" cap="none" spc="0" baseline="0">
          <a:solidFill>
            <a:schemeClr val="accent1">
              <a:satOff val="-9154"/>
              <a:lumOff val="-32672"/>
            </a:schemeClr>
          </a:solidFill>
          <a:uFillTx/>
          <a:latin typeface="Avenir Next Regular" panose="020B0803020202020204"/>
          <a:ea typeface="Avenir Next Regular" panose="020B0803020202020204"/>
          <a:cs typeface="Avenir Next Regular" panose="020B0803020202020204"/>
          <a:sym typeface="Avenir Next Regular" panose="020B0803020202020204"/>
        </a:defRPr>
      </a:lvl6pPr>
      <a:lvl7pPr marL="3200400" marR="0" indent="-457200" algn="l" defTabSz="355600" rtl="0" latinLnBrk="0">
        <a:lnSpc>
          <a:spcPct val="100000"/>
        </a:lnSpc>
        <a:spcBef>
          <a:spcPts val="4700"/>
        </a:spcBef>
        <a:spcAft>
          <a:spcPts val="0"/>
        </a:spcAft>
        <a:buClrTx/>
        <a:buSzPct val="100000"/>
        <a:buFontTx/>
        <a:buChar char="•"/>
        <a:defRPr sz="4000" b="0" i="0" u="none" strike="noStrike" cap="none" spc="0" baseline="0">
          <a:solidFill>
            <a:schemeClr val="accent1">
              <a:satOff val="-9154"/>
              <a:lumOff val="-32672"/>
            </a:schemeClr>
          </a:solidFill>
          <a:uFillTx/>
          <a:latin typeface="Avenir Next Regular" panose="020B0803020202020204"/>
          <a:ea typeface="Avenir Next Regular" panose="020B0803020202020204"/>
          <a:cs typeface="Avenir Next Regular" panose="020B0803020202020204"/>
          <a:sym typeface="Avenir Next Regular" panose="020B0803020202020204"/>
        </a:defRPr>
      </a:lvl7pPr>
      <a:lvl8pPr marL="3657600" marR="0" indent="-457200" algn="l" defTabSz="355600" rtl="0" latinLnBrk="0">
        <a:lnSpc>
          <a:spcPct val="100000"/>
        </a:lnSpc>
        <a:spcBef>
          <a:spcPts val="4700"/>
        </a:spcBef>
        <a:spcAft>
          <a:spcPts val="0"/>
        </a:spcAft>
        <a:buClrTx/>
        <a:buSzPct val="100000"/>
        <a:buFontTx/>
        <a:buChar char="•"/>
        <a:defRPr sz="4000" b="0" i="0" u="none" strike="noStrike" cap="none" spc="0" baseline="0">
          <a:solidFill>
            <a:schemeClr val="accent1">
              <a:satOff val="-9154"/>
              <a:lumOff val="-32672"/>
            </a:schemeClr>
          </a:solidFill>
          <a:uFillTx/>
          <a:latin typeface="Avenir Next Regular" panose="020B0803020202020204"/>
          <a:ea typeface="Avenir Next Regular" panose="020B0803020202020204"/>
          <a:cs typeface="Avenir Next Regular" panose="020B0803020202020204"/>
          <a:sym typeface="Avenir Next Regular" panose="020B0803020202020204"/>
        </a:defRPr>
      </a:lvl8pPr>
      <a:lvl9pPr marL="4114800" marR="0" indent="-457200" algn="l" defTabSz="355600" rtl="0" latinLnBrk="0">
        <a:lnSpc>
          <a:spcPct val="100000"/>
        </a:lnSpc>
        <a:spcBef>
          <a:spcPts val="4700"/>
        </a:spcBef>
        <a:spcAft>
          <a:spcPts val="0"/>
        </a:spcAft>
        <a:buClrTx/>
        <a:buSzPct val="100000"/>
        <a:buFontTx/>
        <a:buChar char="•"/>
        <a:defRPr sz="4000" b="0" i="0" u="none" strike="noStrike" cap="none" spc="0" baseline="0">
          <a:solidFill>
            <a:schemeClr val="accent1">
              <a:satOff val="-9154"/>
              <a:lumOff val="-32672"/>
            </a:schemeClr>
          </a:solidFill>
          <a:uFillTx/>
          <a:latin typeface="Avenir Next Regular" panose="020B0803020202020204"/>
          <a:ea typeface="Avenir Next Regular" panose="020B0803020202020204"/>
          <a:cs typeface="Avenir Next Regular" panose="020B0803020202020204"/>
          <a:sym typeface="Avenir Next Regular" panose="020B0803020202020204"/>
        </a:defRPr>
      </a:lvl9pPr>
    </p:bodyStyle>
    <p:otherStyle>
      <a:lvl1pPr marL="0" marR="0" indent="0" algn="r" defTabSz="584200" rtl="0" latinLnBrk="0">
        <a:lnSpc>
          <a:spcPct val="100000"/>
        </a:lnSpc>
        <a:spcBef>
          <a:spcPts val="0"/>
        </a:spcBef>
        <a:spcAft>
          <a:spcPts val="0"/>
        </a:spcAft>
        <a:buClrTx/>
        <a:buSzTx/>
        <a:buFontTx/>
        <a:buNone/>
        <a:defRPr sz="2000" b="0" i="0" u="none" strike="noStrike" cap="none" spc="0" baseline="0">
          <a:solidFill>
            <a:schemeClr val="tx1"/>
          </a:solidFill>
          <a:uFillTx/>
          <a:latin typeface="+mn-lt"/>
          <a:ea typeface="+mn-ea"/>
          <a:cs typeface="+mn-cs"/>
          <a:sym typeface="Avenir Next Regular" panose="020B0803020202020204"/>
        </a:defRPr>
      </a:lvl1pPr>
      <a:lvl2pPr marL="0" marR="0" indent="457200" algn="r" defTabSz="584200" rtl="0" latinLnBrk="0">
        <a:lnSpc>
          <a:spcPct val="100000"/>
        </a:lnSpc>
        <a:spcBef>
          <a:spcPts val="0"/>
        </a:spcBef>
        <a:spcAft>
          <a:spcPts val="0"/>
        </a:spcAft>
        <a:buClrTx/>
        <a:buSzTx/>
        <a:buFontTx/>
        <a:buNone/>
        <a:defRPr sz="2000" b="0" i="0" u="none" strike="noStrike" cap="none" spc="0" baseline="0">
          <a:solidFill>
            <a:schemeClr val="tx1"/>
          </a:solidFill>
          <a:uFillTx/>
          <a:latin typeface="+mn-lt"/>
          <a:ea typeface="+mn-ea"/>
          <a:cs typeface="+mn-cs"/>
          <a:sym typeface="Avenir Next Regular" panose="020B0803020202020204"/>
        </a:defRPr>
      </a:lvl2pPr>
      <a:lvl3pPr marL="0" marR="0" indent="914400" algn="r" defTabSz="584200" rtl="0" latinLnBrk="0">
        <a:lnSpc>
          <a:spcPct val="100000"/>
        </a:lnSpc>
        <a:spcBef>
          <a:spcPts val="0"/>
        </a:spcBef>
        <a:spcAft>
          <a:spcPts val="0"/>
        </a:spcAft>
        <a:buClrTx/>
        <a:buSzTx/>
        <a:buFontTx/>
        <a:buNone/>
        <a:defRPr sz="2000" b="0" i="0" u="none" strike="noStrike" cap="none" spc="0" baseline="0">
          <a:solidFill>
            <a:schemeClr val="tx1"/>
          </a:solidFill>
          <a:uFillTx/>
          <a:latin typeface="+mn-lt"/>
          <a:ea typeface="+mn-ea"/>
          <a:cs typeface="+mn-cs"/>
          <a:sym typeface="Avenir Next Regular" panose="020B0803020202020204"/>
        </a:defRPr>
      </a:lvl3pPr>
      <a:lvl4pPr marL="0" marR="0" indent="1371600" algn="r" defTabSz="584200" rtl="0" latinLnBrk="0">
        <a:lnSpc>
          <a:spcPct val="100000"/>
        </a:lnSpc>
        <a:spcBef>
          <a:spcPts val="0"/>
        </a:spcBef>
        <a:spcAft>
          <a:spcPts val="0"/>
        </a:spcAft>
        <a:buClrTx/>
        <a:buSzTx/>
        <a:buFontTx/>
        <a:buNone/>
        <a:defRPr sz="2000" b="0" i="0" u="none" strike="noStrike" cap="none" spc="0" baseline="0">
          <a:solidFill>
            <a:schemeClr val="tx1"/>
          </a:solidFill>
          <a:uFillTx/>
          <a:latin typeface="+mn-lt"/>
          <a:ea typeface="+mn-ea"/>
          <a:cs typeface="+mn-cs"/>
          <a:sym typeface="Avenir Next Regular" panose="020B0803020202020204"/>
        </a:defRPr>
      </a:lvl4pPr>
      <a:lvl5pPr marL="0" marR="0" indent="1828800" algn="r" defTabSz="584200" rtl="0" latinLnBrk="0">
        <a:lnSpc>
          <a:spcPct val="100000"/>
        </a:lnSpc>
        <a:spcBef>
          <a:spcPts val="0"/>
        </a:spcBef>
        <a:spcAft>
          <a:spcPts val="0"/>
        </a:spcAft>
        <a:buClrTx/>
        <a:buSzTx/>
        <a:buFontTx/>
        <a:buNone/>
        <a:defRPr sz="2000" b="0" i="0" u="none" strike="noStrike" cap="none" spc="0" baseline="0">
          <a:solidFill>
            <a:schemeClr val="tx1"/>
          </a:solidFill>
          <a:uFillTx/>
          <a:latin typeface="+mn-lt"/>
          <a:ea typeface="+mn-ea"/>
          <a:cs typeface="+mn-cs"/>
          <a:sym typeface="Avenir Next Regular" panose="020B0803020202020204"/>
        </a:defRPr>
      </a:lvl5pPr>
      <a:lvl6pPr marL="0" marR="0" indent="2286000" algn="r" defTabSz="584200" rtl="0" latinLnBrk="0">
        <a:lnSpc>
          <a:spcPct val="100000"/>
        </a:lnSpc>
        <a:spcBef>
          <a:spcPts val="0"/>
        </a:spcBef>
        <a:spcAft>
          <a:spcPts val="0"/>
        </a:spcAft>
        <a:buClrTx/>
        <a:buSzTx/>
        <a:buFontTx/>
        <a:buNone/>
        <a:defRPr sz="2000" b="0" i="0" u="none" strike="noStrike" cap="none" spc="0" baseline="0">
          <a:solidFill>
            <a:schemeClr val="tx1"/>
          </a:solidFill>
          <a:uFillTx/>
          <a:latin typeface="+mn-lt"/>
          <a:ea typeface="+mn-ea"/>
          <a:cs typeface="+mn-cs"/>
          <a:sym typeface="Avenir Next Regular" panose="020B0803020202020204"/>
        </a:defRPr>
      </a:lvl6pPr>
      <a:lvl7pPr marL="0" marR="0" indent="2743200" algn="r" defTabSz="584200" rtl="0" latinLnBrk="0">
        <a:lnSpc>
          <a:spcPct val="100000"/>
        </a:lnSpc>
        <a:spcBef>
          <a:spcPts val="0"/>
        </a:spcBef>
        <a:spcAft>
          <a:spcPts val="0"/>
        </a:spcAft>
        <a:buClrTx/>
        <a:buSzTx/>
        <a:buFontTx/>
        <a:buNone/>
        <a:defRPr sz="2000" b="0" i="0" u="none" strike="noStrike" cap="none" spc="0" baseline="0">
          <a:solidFill>
            <a:schemeClr val="tx1"/>
          </a:solidFill>
          <a:uFillTx/>
          <a:latin typeface="+mn-lt"/>
          <a:ea typeface="+mn-ea"/>
          <a:cs typeface="+mn-cs"/>
          <a:sym typeface="Avenir Next Regular" panose="020B0803020202020204"/>
        </a:defRPr>
      </a:lvl7pPr>
      <a:lvl8pPr marL="0" marR="0" indent="3200400" algn="r" defTabSz="584200" rtl="0" latinLnBrk="0">
        <a:lnSpc>
          <a:spcPct val="100000"/>
        </a:lnSpc>
        <a:spcBef>
          <a:spcPts val="0"/>
        </a:spcBef>
        <a:spcAft>
          <a:spcPts val="0"/>
        </a:spcAft>
        <a:buClrTx/>
        <a:buSzTx/>
        <a:buFontTx/>
        <a:buNone/>
        <a:defRPr sz="2000" b="0" i="0" u="none" strike="noStrike" cap="none" spc="0" baseline="0">
          <a:solidFill>
            <a:schemeClr val="tx1"/>
          </a:solidFill>
          <a:uFillTx/>
          <a:latin typeface="+mn-lt"/>
          <a:ea typeface="+mn-ea"/>
          <a:cs typeface="+mn-cs"/>
          <a:sym typeface="Avenir Next Regular" panose="020B0803020202020204"/>
        </a:defRPr>
      </a:lvl8pPr>
      <a:lvl9pPr marL="0" marR="0" indent="3657600" algn="r" defTabSz="584200" rtl="0" latinLnBrk="0">
        <a:lnSpc>
          <a:spcPct val="100000"/>
        </a:lnSpc>
        <a:spcBef>
          <a:spcPts val="0"/>
        </a:spcBef>
        <a:spcAft>
          <a:spcPts val="0"/>
        </a:spcAft>
        <a:buClrTx/>
        <a:buSzTx/>
        <a:buFontTx/>
        <a:buNone/>
        <a:defRPr sz="2000" b="0" i="0" u="none" strike="noStrike" cap="none" spc="0" baseline="0">
          <a:solidFill>
            <a:schemeClr val="tx1"/>
          </a:solidFill>
          <a:uFillTx/>
          <a:latin typeface="+mn-lt"/>
          <a:ea typeface="+mn-ea"/>
          <a:cs typeface="+mn-cs"/>
          <a:sym typeface="Avenir Next Regular" panose="020B0803020202020204"/>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5.png"/><Relationship Id="rId1" Type="http://schemas.openxmlformats.org/officeDocument/2006/relationships/image" Target="../media/image14.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9.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3.png"/><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Objects Dao is an innovative pilot project that aims to better guide the community's use of identity, governance, and funding based on the Aptos network through the introduction of the Obelisk Generator's fully on-chain dynamic metadata-generating techno"/>
          <p:cNvSpPr txBox="1"/>
          <p:nvPr>
            <p:ph type="body" idx="21"/>
          </p:nvPr>
        </p:nvSpPr>
        <p:spPr>
          <a:prstGeom prst="rect">
            <a:avLst/>
          </a:prstGeom>
        </p:spPr>
        <p:txBody>
          <a:bodyPr/>
          <a:lstStyle>
            <a:lvl1pPr defTabSz="429260">
              <a:defRPr sz="1715"/>
            </a:lvl1pPr>
          </a:lstStyle>
          <a:p>
            <a:r>
              <a:t>Objects Dao is an innovative pilot project that aims to better guide the community's use of identity, governance, and funding based on the Aptos network through the introduction of the Obelisk Generator's fully on-chain dynamic metadata-generating technology, as well as to facilitate the development of an ecosystem of fully on-chain technologies and their associated protocols.</a:t>
            </a:r>
          </a:p>
        </p:txBody>
      </p:sp>
      <p:sp>
        <p:nvSpPr>
          <p:cNvPr id="172" name="Topic Randomness"/>
          <p:cNvSpPr txBox="1"/>
          <p:nvPr>
            <p:ph type="subTitle" sz="quarter" idx="1"/>
          </p:nvPr>
        </p:nvSpPr>
        <p:spPr>
          <a:xfrm>
            <a:off x="15128555" y="657464"/>
            <a:ext cx="21971001" cy="2006601"/>
          </a:xfrm>
          <a:prstGeom prst="rect">
            <a:avLst/>
          </a:prstGeom>
        </p:spPr>
        <p:txBody>
          <a:bodyPr/>
          <a:lstStyle/>
          <a:p>
            <a:r>
              <a:t>Topic Randomness</a:t>
            </a:r>
          </a:p>
        </p:txBody>
      </p:sp>
      <p:sp>
        <p:nvSpPr>
          <p:cNvPr id="173" name="Objects Dao - Full on-chain community starter system built on Obelisk Generator"/>
          <p:cNvSpPr txBox="1"/>
          <p:nvPr>
            <p:ph type="ctrTitle"/>
          </p:nvPr>
        </p:nvSpPr>
        <p:spPr>
          <a:xfrm>
            <a:off x="1206500" y="2948277"/>
            <a:ext cx="21971004" cy="4648201"/>
          </a:xfrm>
          <a:prstGeom prst="rect">
            <a:avLst/>
          </a:prstGeom>
        </p:spPr>
        <p:txBody>
          <a:bodyPr/>
          <a:lstStyle>
            <a:lvl1pPr defTabSz="288290">
              <a:defRPr sz="9720" spc="-97"/>
            </a:lvl1pPr>
          </a:lstStyle>
          <a:p>
            <a:r>
              <a:t>Objects Dao - Full on-chain community starter system built on Obelisk Generator</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Obelisk Generator On-Chain Process"/>
          <p:cNvSpPr txBox="1"/>
          <p:nvPr>
            <p:ph type="title" idx="4294967295"/>
          </p:nvPr>
        </p:nvSpPr>
        <p:spPr>
          <a:xfrm>
            <a:off x="755822" y="492680"/>
            <a:ext cx="21971001" cy="1689101"/>
          </a:xfrm>
          <a:prstGeom prst="rect">
            <a:avLst/>
          </a:prstGeom>
        </p:spPr>
        <p:txBody>
          <a:bodyPr/>
          <a:lstStyle>
            <a:lvl1pPr defTabSz="2316480">
              <a:defRPr sz="9500" spc="-95"/>
            </a:lvl1pPr>
          </a:lstStyle>
          <a:p>
            <a:r>
              <a:t>Obelisk Generator On-Chain Process</a:t>
            </a:r>
          </a:p>
        </p:txBody>
      </p:sp>
      <p:pic>
        <p:nvPicPr>
          <p:cNvPr id="208" name="已粘贴的影片.png" descr="已粘贴的影片.png"/>
          <p:cNvPicPr>
            <a:picLocks noChangeAspect="1"/>
          </p:cNvPicPr>
          <p:nvPr/>
        </p:nvPicPr>
        <p:blipFill>
          <a:blip r:embed="rId1"/>
          <a:stretch>
            <a:fillRect/>
          </a:stretch>
        </p:blipFill>
        <p:spPr>
          <a:xfrm>
            <a:off x="849516" y="3198670"/>
            <a:ext cx="9452243" cy="7100072"/>
          </a:xfrm>
          <a:prstGeom prst="rect">
            <a:avLst/>
          </a:prstGeom>
          <a:ln w="12700">
            <a:miter lim="400000"/>
            <a:headEnd/>
            <a:tailEnd/>
          </a:ln>
        </p:spPr>
      </p:pic>
      <p:pic>
        <p:nvPicPr>
          <p:cNvPr id="209" name="已粘贴的影片.png" descr="已粘贴的影片.png"/>
          <p:cNvPicPr>
            <a:picLocks noChangeAspect="1"/>
          </p:cNvPicPr>
          <p:nvPr/>
        </p:nvPicPr>
        <p:blipFill>
          <a:blip r:embed="rId2"/>
          <a:stretch>
            <a:fillRect/>
          </a:stretch>
        </p:blipFill>
        <p:spPr>
          <a:xfrm>
            <a:off x="11304013" y="3247246"/>
            <a:ext cx="11260237" cy="8398861"/>
          </a:xfrm>
          <a:prstGeom prst="rect">
            <a:avLst/>
          </a:prstGeom>
          <a:ln w="12700">
            <a:miter lim="400000"/>
            <a:headEnd/>
            <a:tailEnd/>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Obelisk Generator On-Chain Libs"/>
          <p:cNvSpPr txBox="1"/>
          <p:nvPr>
            <p:ph type="title" idx="4294967295"/>
          </p:nvPr>
        </p:nvSpPr>
        <p:spPr>
          <a:xfrm>
            <a:off x="755822" y="492680"/>
            <a:ext cx="21971001" cy="1689101"/>
          </a:xfrm>
          <a:prstGeom prst="rect">
            <a:avLst/>
          </a:prstGeom>
        </p:spPr>
        <p:txBody>
          <a:bodyPr/>
          <a:lstStyle>
            <a:lvl1pPr defTabSz="2316480">
              <a:defRPr sz="9500" spc="-95"/>
            </a:lvl1pPr>
          </a:lstStyle>
          <a:p>
            <a:r>
              <a:t>Obelisk Generator On-Chain Libs</a:t>
            </a:r>
          </a:p>
        </p:txBody>
      </p:sp>
      <p:pic>
        <p:nvPicPr>
          <p:cNvPr id="212" name="已粘贴的影片.png" descr="已粘贴的影片.png"/>
          <p:cNvPicPr>
            <a:picLocks noChangeAspect="1"/>
          </p:cNvPicPr>
          <p:nvPr/>
        </p:nvPicPr>
        <p:blipFill>
          <a:blip r:embed="rId1"/>
          <a:stretch>
            <a:fillRect/>
          </a:stretch>
        </p:blipFill>
        <p:spPr>
          <a:xfrm>
            <a:off x="382507" y="3422452"/>
            <a:ext cx="12280901" cy="6159501"/>
          </a:xfrm>
          <a:prstGeom prst="rect">
            <a:avLst/>
          </a:prstGeom>
          <a:ln w="12700">
            <a:miter lim="400000"/>
            <a:headEnd/>
            <a:tailEnd/>
          </a:ln>
        </p:spPr>
      </p:pic>
      <p:pic>
        <p:nvPicPr>
          <p:cNvPr id="213" name="已粘贴的影片.png" descr="已粘贴的影片.png"/>
          <p:cNvPicPr>
            <a:picLocks noChangeAspect="1"/>
          </p:cNvPicPr>
          <p:nvPr/>
        </p:nvPicPr>
        <p:blipFill>
          <a:blip r:embed="rId2"/>
          <a:stretch>
            <a:fillRect/>
          </a:stretch>
        </p:blipFill>
        <p:spPr>
          <a:xfrm>
            <a:off x="14448127" y="2240833"/>
            <a:ext cx="8343901" cy="11226801"/>
          </a:xfrm>
          <a:prstGeom prst="rect">
            <a:avLst/>
          </a:prstGeom>
          <a:ln w="12700">
            <a:miter lim="400000"/>
            <a:headEnd/>
            <a:tailEnd/>
          </a:ln>
        </p:spPr>
      </p:pic>
      <p:pic>
        <p:nvPicPr>
          <p:cNvPr id="214" name="已粘贴的影片.png" descr="已粘贴的影片.png"/>
          <p:cNvPicPr>
            <a:picLocks noChangeAspect="1"/>
          </p:cNvPicPr>
          <p:nvPr/>
        </p:nvPicPr>
        <p:blipFill>
          <a:blip r:embed="rId3"/>
          <a:stretch>
            <a:fillRect/>
          </a:stretch>
        </p:blipFill>
        <p:spPr>
          <a:xfrm>
            <a:off x="2175035" y="10822623"/>
            <a:ext cx="7942823" cy="1200469"/>
          </a:xfrm>
          <a:prstGeom prst="rect">
            <a:avLst/>
          </a:prstGeom>
          <a:ln w="12700">
            <a:miter lim="400000"/>
            <a:headEnd/>
            <a:tailEnd/>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216" name="Obelisk Generator Core"/>
          <p:cNvSpPr txBox="1"/>
          <p:nvPr>
            <p:ph type="title"/>
          </p:nvPr>
        </p:nvSpPr>
        <p:spPr>
          <a:prstGeom prst="rect">
            <a:avLst/>
          </a:prstGeom>
        </p:spPr>
        <p:txBody>
          <a:bodyPr/>
          <a:lstStyle>
            <a:lvl1pPr defTabSz="2316480">
              <a:defRPr sz="9500" spc="-95"/>
            </a:lvl1pPr>
          </a:lstStyle>
          <a:p>
            <a:r>
              <a:t>Obelisk Generator Core </a:t>
            </a:r>
          </a:p>
        </p:txBody>
      </p:sp>
      <p:sp>
        <p:nvSpPr>
          <p:cNvPr id="217" name="The toolchain encodes the Media Type and stores it in the chain at a granularity that reduces the one-time processing overhead.…"/>
          <p:cNvSpPr txBox="1"/>
          <p:nvPr>
            <p:ph type="body" idx="1"/>
          </p:nvPr>
        </p:nvSpPr>
        <p:spPr>
          <a:prstGeom prst="rect">
            <a:avLst/>
          </a:prstGeom>
        </p:spPr>
        <p:txBody>
          <a:bodyPr/>
          <a:lstStyle/>
          <a:p>
            <a:r>
              <a:t>The toolchain encodes the Media Type and stores it in the chain at a granularity that reduces the one-time processing overhead.</a:t>
            </a:r>
          </a:p>
          <a:p>
            <a:r>
              <a:t>Lossless compression according to the compression algorithm (RLE&lt;Run-length encoding&gt;/more...).</a:t>
            </a:r>
          </a:p>
          <a:p>
            <a:r>
              <a:t>Json Metadata input to the chain (seed contract).</a:t>
            </a:r>
          </a:p>
          <a:p>
            <a:r>
              <a:t>Contract splices the data according to the random numbers on the chain and the business logic of the contract (processing contract)</a:t>
            </a:r>
          </a:p>
          <a:p>
            <a:r>
              <a:t>Then output by parsing the contract</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219" name="Obelisk Generator  Features and Future"/>
          <p:cNvSpPr txBox="1"/>
          <p:nvPr>
            <p:ph type="title"/>
          </p:nvPr>
        </p:nvSpPr>
        <p:spPr>
          <a:prstGeom prst="rect">
            <a:avLst/>
          </a:prstGeom>
        </p:spPr>
        <p:txBody>
          <a:bodyPr/>
          <a:lstStyle>
            <a:lvl1pPr defTabSz="2316480">
              <a:defRPr sz="9500" spc="-95"/>
            </a:lvl1pPr>
          </a:lstStyle>
          <a:p>
            <a:r>
              <a:t>Obelisk Generator  Features and Future</a:t>
            </a:r>
          </a:p>
        </p:txBody>
      </p:sp>
      <p:sp>
        <p:nvSpPr>
          <p:cNvPr id="220" name="The more Modules deployed on the Move platform, the greater the interoperability between the projects, and the more the projects can re-combine and re-calculate the generated data through their respective seed data modules and processing modules to re-ge"/>
          <p:cNvSpPr txBox="1"/>
          <p:nvPr>
            <p:ph type="body" idx="1"/>
          </p:nvPr>
        </p:nvSpPr>
        <p:spPr>
          <a:prstGeom prst="rect">
            <a:avLst/>
          </a:prstGeom>
        </p:spPr>
        <p:txBody>
          <a:bodyPr/>
          <a:lstStyle/>
          <a:p>
            <a:pPr marL="420370" indent="-420370" defTabSz="327025">
              <a:spcBef>
                <a:spcPts val="4300"/>
              </a:spcBef>
              <a:defRPr sz="3680"/>
            </a:pPr>
            <a:r>
              <a:t>The more Modules deployed on the Move platform, the greater the interoperability between the projects, and the more the projects can re-combine and re-calculate the generated data through their respective seed data modules and processing modules to re-generate the asset/non-asset metadata information, which acts as the user-visible on-chain representation/rendering layer and deeply integrates with the user interaction of the projects.</a:t>
            </a:r>
          </a:p>
          <a:p>
            <a:pPr marL="420370" indent="-420370" defTabSz="327025">
              <a:spcBef>
                <a:spcPts val="4300"/>
              </a:spcBef>
              <a:defRPr sz="3680"/>
            </a:pPr>
            <a:r>
              <a:t>Generator deployed on Move platform can provide more metadata related on-chain module support such as media types, which can be combined and loaded to generate different types of metadata related media formats or information support.</a:t>
            </a:r>
          </a:p>
          <a:p>
            <a:pPr marL="420370" indent="-420370" defTabSz="327025">
              <a:spcBef>
                <a:spcPts val="4300"/>
              </a:spcBef>
              <a:defRPr sz="3680"/>
            </a:pPr>
            <a:r>
              <a:t>The randomness API supported by Move platform introduces randomness support in the on-chain module to bring complexity factors to the dynamic metadata generation technology to improve the friction so as to reasonably and fairly carry out business operations on asset/non-asset data.</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222" name="Solutions for Objects Dao (Economic Model)"/>
          <p:cNvSpPr txBox="1"/>
          <p:nvPr>
            <p:ph type="title"/>
          </p:nvPr>
        </p:nvSpPr>
        <p:spPr>
          <a:prstGeom prst="rect">
            <a:avLst/>
          </a:prstGeom>
        </p:spPr>
        <p:txBody>
          <a:bodyPr/>
          <a:lstStyle>
            <a:lvl1pPr defTabSz="2096770">
              <a:defRPr sz="8600" spc="-85"/>
            </a:lvl1pPr>
          </a:lstStyle>
          <a:p>
            <a:r>
              <a:t>Solutions for Objects Dao (Economic Model)</a:t>
            </a:r>
          </a:p>
        </p:txBody>
      </p:sp>
      <p:sp>
        <p:nvSpPr>
          <p:cNvPr id="223" name="Based on Objects Token auction to get identity and governance rights, shorten the time interval between auctions.…"/>
          <p:cNvSpPr txBox="1"/>
          <p:nvPr>
            <p:ph type="body" idx="1"/>
          </p:nvPr>
        </p:nvSpPr>
        <p:spPr>
          <a:prstGeom prst="rect">
            <a:avLst/>
          </a:prstGeom>
        </p:spPr>
        <p:txBody>
          <a:bodyPr/>
          <a:lstStyle/>
          <a:p>
            <a:r>
              <a:t>Based on Objects Token auction to get identity and governance rights, shorten the time interval between auctions.</a:t>
            </a:r>
          </a:p>
          <a:p>
            <a:r>
              <a:t>Introducing the concept of "weighted voting" to expand the participation of ordinary users in governance, and obtaining funds through proposals and community voting results.</a:t>
            </a:r>
          </a:p>
          <a:p>
            <a:r>
              <a:t>Build a community for yourself and some other groups through toolchain and Objects Dao in the form of soft "forking" and get part of the forked funds from Objects Dao.</a:t>
            </a:r>
          </a:p>
          <a:p>
            <a:r>
              <a:t>And more..</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225" name="Obelisk Generator and Objects Dao Usage Groups and Scenarios"/>
          <p:cNvSpPr txBox="1"/>
          <p:nvPr>
            <p:ph type="title"/>
          </p:nvPr>
        </p:nvSpPr>
        <p:spPr>
          <a:prstGeom prst="rect">
            <a:avLst/>
          </a:prstGeom>
        </p:spPr>
        <p:txBody>
          <a:bodyPr/>
          <a:lstStyle>
            <a:lvl1pPr defTabSz="1414145">
              <a:defRPr sz="5800" spc="-58"/>
            </a:lvl1pPr>
          </a:lstStyle>
          <a:p>
            <a:r>
              <a:t>Obelisk Generator and Objects Dao Usage Groups and Scenarios</a:t>
            </a:r>
          </a:p>
        </p:txBody>
      </p:sp>
      <p:sp>
        <p:nvSpPr>
          <p:cNvPr id="226" name="Project owners (decentralized finance, gaming, social, art collectibles, etc.)…"/>
          <p:cNvSpPr txBox="1"/>
          <p:nvPr>
            <p:ph type="body" sz="half" idx="1"/>
          </p:nvPr>
        </p:nvSpPr>
        <p:spPr>
          <a:xfrm>
            <a:off x="1206500" y="4943259"/>
            <a:ext cx="21971000" cy="4825715"/>
          </a:xfrm>
          <a:prstGeom prst="rect">
            <a:avLst/>
          </a:prstGeom>
        </p:spPr>
        <p:txBody>
          <a:bodyPr/>
          <a:lstStyle/>
          <a:p>
            <a:r>
              <a:t>Project owners (decentralized finance, gaming, social, art collectibles, etc.)</a:t>
            </a:r>
          </a:p>
          <a:p>
            <a:r>
              <a:t>Developers/Users (community launches, crowdfunding projects, trading platforms)</a:t>
            </a:r>
          </a:p>
          <a:p>
            <a:r>
              <a:t>(Use Obelisk Generator to generate metadata information for on-chain asset/game/social data, and use Objects Dao to tightly integrate project and identity, development governance, and community funding to promote project and community self-evolution).</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228" name="Objects Dao POC -&gt; MVP"/>
          <p:cNvSpPr txBox="1"/>
          <p:nvPr>
            <p:ph type="title"/>
          </p:nvPr>
        </p:nvSpPr>
        <p:spPr>
          <a:prstGeom prst="rect">
            <a:avLst/>
          </a:prstGeom>
        </p:spPr>
        <p:txBody>
          <a:bodyPr/>
          <a:lstStyle>
            <a:lvl1pPr defTabSz="2316480">
              <a:defRPr sz="9500" spc="-95"/>
            </a:lvl1pPr>
          </a:lstStyle>
          <a:p>
            <a:r>
              <a:t>Objects Dao POC -&gt; MVP </a:t>
            </a:r>
          </a:p>
        </p:txBody>
      </p:sp>
    </p:spTree>
  </p:cSld>
  <p:clrMapOvr>
    <a:masterClrMapping/>
  </p:clrMapOvr>
  <p:transition spd="med"/>
  <p:timing>
    <p:tnLst>
      <p:par>
        <p:cTn id="1" dur="indefinite" restart="never" fill="hold"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231" name="Objects Dao Public  Roadmap"/>
          <p:cNvSpPr txBox="1"/>
          <p:nvPr>
            <p:ph type="title"/>
          </p:nvPr>
        </p:nvSpPr>
        <p:spPr>
          <a:prstGeom prst="rect">
            <a:avLst/>
          </a:prstGeom>
        </p:spPr>
        <p:txBody>
          <a:bodyPr/>
          <a:lstStyle>
            <a:lvl1pPr defTabSz="2316480">
              <a:defRPr sz="9500" spc="-95"/>
            </a:lvl1pPr>
          </a:lstStyle>
          <a:p>
            <a:r>
              <a:t>Objects Dao Public  Roadmap</a:t>
            </a:r>
          </a:p>
        </p:txBody>
      </p:sp>
      <p:sp>
        <p:nvSpPr>
          <p:cNvPr id="232" name="2024 Q2…"/>
          <p:cNvSpPr txBox="1"/>
          <p:nvPr>
            <p:ph type="body" sz="quarter" idx="1"/>
          </p:nvPr>
        </p:nvSpPr>
        <p:spPr>
          <a:xfrm>
            <a:off x="1206500" y="4248504"/>
            <a:ext cx="7967147" cy="3221852"/>
          </a:xfrm>
          <a:prstGeom prst="rect">
            <a:avLst/>
          </a:prstGeom>
        </p:spPr>
        <p:txBody>
          <a:bodyPr/>
          <a:lstStyle/>
          <a:p>
            <a:pPr marL="311150" indent="-311150" defTabSz="241935">
              <a:spcBef>
                <a:spcPts val="3100"/>
              </a:spcBef>
              <a:defRPr sz="2720"/>
            </a:pPr>
            <a:r>
              <a:t>2024 Q2 </a:t>
            </a:r>
          </a:p>
          <a:p>
            <a:pPr marL="311150" indent="-311150" defTabSz="241935">
              <a:spcBef>
                <a:spcPts val="3100"/>
              </a:spcBef>
              <a:defRPr sz="2720"/>
            </a:pPr>
            <a:r>
              <a:t>Objector Convening</a:t>
            </a:r>
          </a:p>
          <a:p>
            <a:pPr marL="311150" indent="-311150" defTabSz="241935">
              <a:spcBef>
                <a:spcPts val="3100"/>
              </a:spcBef>
              <a:defRPr sz="2720"/>
            </a:pPr>
            <a:r>
              <a:t>Objects Dao Testnet → Mainnet</a:t>
            </a:r>
          </a:p>
          <a:p>
            <a:pPr marL="311150" indent="-311150" defTabSz="241935">
              <a:spcBef>
                <a:spcPts val="3100"/>
              </a:spcBef>
              <a:defRPr sz="2720"/>
            </a:pPr>
            <a:r>
              <a:t>Community Building</a:t>
            </a:r>
          </a:p>
        </p:txBody>
      </p:sp>
      <p:sp>
        <p:nvSpPr>
          <p:cNvPr id="233" name="2024 Q3…"/>
          <p:cNvSpPr txBox="1"/>
          <p:nvPr/>
        </p:nvSpPr>
        <p:spPr>
          <a:xfrm>
            <a:off x="1206500" y="9394759"/>
            <a:ext cx="7967147" cy="3221852"/>
          </a:xfrm>
          <a:prstGeom prst="rect">
            <a:avLst/>
          </a:prstGeom>
          <a:ln w="12700">
            <a:miter lim="400000"/>
          </a:ln>
        </p:spPr>
        <p:txBody>
          <a:bodyPr lIns="50800" tIns="50800" rIns="50800" bIns="50800">
            <a:normAutofit/>
          </a:bodyPr>
          <a:lstStyle/>
          <a:p>
            <a:pPr marL="311150" indent="-311150" defTabSz="241935">
              <a:spcBef>
                <a:spcPts val="3100"/>
              </a:spcBef>
              <a:buSzPct val="100000"/>
              <a:buChar char="•"/>
              <a:defRPr sz="2720"/>
            </a:pPr>
            <a:r>
              <a:t>2024 Q3 </a:t>
            </a:r>
          </a:p>
          <a:p>
            <a:pPr marL="311150" indent="-311150" defTabSz="241935">
              <a:spcBef>
                <a:spcPts val="3100"/>
              </a:spcBef>
              <a:buSzPct val="100000"/>
              <a:buChar char="•"/>
              <a:defRPr sz="2720"/>
            </a:pPr>
            <a:r>
              <a:t>Community Protocolization Realization</a:t>
            </a:r>
          </a:p>
          <a:p>
            <a:pPr marL="311150" indent="-311150" defTabSz="241935">
              <a:spcBef>
                <a:spcPts val="3100"/>
              </a:spcBef>
              <a:buSzPct val="100000"/>
              <a:buChar char="•"/>
              <a:defRPr sz="2720"/>
            </a:pPr>
            <a:r>
              <a:t>Launching Branding Collaboration</a:t>
            </a:r>
          </a:p>
          <a:p>
            <a:pPr marL="311150" indent="-311150" defTabSz="241935">
              <a:spcBef>
                <a:spcPts val="3100"/>
              </a:spcBef>
              <a:buSzPct val="100000"/>
              <a:buChar char="•"/>
              <a:defRPr sz="2720"/>
            </a:pPr>
            <a:r>
              <a:t>Organize community events</a:t>
            </a:r>
          </a:p>
        </p:txBody>
      </p:sp>
      <p:sp>
        <p:nvSpPr>
          <p:cNvPr id="234" name="2024 Q4…"/>
          <p:cNvSpPr txBox="1"/>
          <p:nvPr/>
        </p:nvSpPr>
        <p:spPr>
          <a:xfrm>
            <a:off x="12236118" y="5620972"/>
            <a:ext cx="7967147" cy="3221852"/>
          </a:xfrm>
          <a:prstGeom prst="rect">
            <a:avLst/>
          </a:prstGeom>
          <a:ln w="12700">
            <a:miter lim="400000"/>
          </a:ln>
        </p:spPr>
        <p:txBody>
          <a:bodyPr lIns="50800" tIns="50800" rIns="50800" bIns="50800">
            <a:normAutofit/>
          </a:bodyPr>
          <a:lstStyle/>
          <a:p>
            <a:pPr marL="311150" indent="-311150" defTabSz="241935">
              <a:spcBef>
                <a:spcPts val="3100"/>
              </a:spcBef>
              <a:buSzPct val="100000"/>
              <a:buChar char="•"/>
              <a:defRPr sz="2720"/>
            </a:pPr>
            <a:r>
              <a:t>2024 Q4</a:t>
            </a:r>
          </a:p>
          <a:p>
            <a:pPr marL="311150" indent="-311150" defTabSz="241935">
              <a:spcBef>
                <a:spcPts val="3100"/>
              </a:spcBef>
              <a:buSzPct val="100000"/>
              <a:buChar char="•"/>
              <a:defRPr sz="2720"/>
            </a:pPr>
            <a:r>
              <a:t>Upgrading community governance</a:t>
            </a:r>
          </a:p>
          <a:p>
            <a:pPr marL="311150" indent="-311150" defTabSz="241935">
              <a:spcBef>
                <a:spcPts val="3100"/>
              </a:spcBef>
              <a:buSzPct val="100000"/>
              <a:buChar char="•"/>
              <a:defRPr sz="2720"/>
            </a:pPr>
            <a:r>
              <a:t>Developing community projects</a:t>
            </a:r>
          </a:p>
          <a:p>
            <a:pPr marL="311150" indent="-311150" defTabSz="241935">
              <a:spcBef>
                <a:spcPts val="3100"/>
              </a:spcBef>
              <a:buSzPct val="100000"/>
              <a:buChar char="•"/>
              <a:defRPr sz="2720"/>
            </a:pPr>
            <a:r>
              <a:t>Organizing community competitions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236" name="About US"/>
          <p:cNvSpPr txBox="1"/>
          <p:nvPr>
            <p:ph type="title"/>
          </p:nvPr>
        </p:nvSpPr>
        <p:spPr>
          <a:prstGeom prst="rect">
            <a:avLst/>
          </a:prstGeom>
        </p:spPr>
        <p:txBody>
          <a:bodyPr/>
          <a:lstStyle>
            <a:lvl1pPr defTabSz="2316480">
              <a:defRPr sz="9500" spc="-95"/>
            </a:lvl1pPr>
          </a:lstStyle>
          <a:p>
            <a:r>
              <a:t>About US</a:t>
            </a:r>
          </a:p>
        </p:txBody>
      </p:sp>
      <p:sp>
        <p:nvSpPr>
          <p:cNvPr id="237" name="Twitter twitter.com/objects_dao…"/>
          <p:cNvSpPr txBox="1"/>
          <p:nvPr>
            <p:ph type="body" sz="quarter" idx="1"/>
          </p:nvPr>
        </p:nvSpPr>
        <p:spPr>
          <a:xfrm>
            <a:off x="1206500" y="4248504"/>
            <a:ext cx="7967147" cy="3221852"/>
          </a:xfrm>
          <a:prstGeom prst="rect">
            <a:avLst/>
          </a:prstGeom>
        </p:spPr>
        <p:txBody>
          <a:bodyPr/>
          <a:lstStyle/>
          <a:p>
            <a:r>
              <a:t>Twitter </a:t>
            </a:r>
            <a:r>
              <a:rPr u="sng"/>
              <a:t>twitter.com/objects_dao</a:t>
            </a:r>
            <a:endParaRPr u="sng"/>
          </a:p>
          <a:p>
            <a:r>
              <a:t>Website </a:t>
            </a:r>
            <a:r>
              <a:rPr u="sng"/>
              <a:t>objects.club</a:t>
            </a:r>
            <a:r>
              <a:t> </a:t>
            </a:r>
          </a:p>
        </p:txBody>
      </p:sp>
      <p:pic>
        <p:nvPicPr>
          <p:cNvPr id="238" name="已粘贴的影片.png" descr="已粘贴的影片.png"/>
          <p:cNvPicPr>
            <a:picLocks noChangeAspect="1"/>
          </p:cNvPicPr>
          <p:nvPr/>
        </p:nvPicPr>
        <p:blipFill>
          <a:blip r:embed="rId2"/>
          <a:stretch>
            <a:fillRect/>
          </a:stretch>
        </p:blipFill>
        <p:spPr>
          <a:xfrm>
            <a:off x="13978033" y="2911385"/>
            <a:ext cx="5143501" cy="6261101"/>
          </a:xfrm>
          <a:prstGeom prst="rect">
            <a:avLst/>
          </a:prstGeom>
          <a:ln w="12700">
            <a:miter lim="400000"/>
            <a:headEnd/>
            <a:tailEnd/>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Traditional Dynamic NFT (Dynamic NFT) supports on-chain updates, but the computational process and media resources are still off-chain. It is not possible to achieve complete data authorization, storage and scalability."/>
          <p:cNvSpPr txBox="1"/>
          <p:nvPr>
            <p:ph type="body" sz="half" idx="1"/>
          </p:nvPr>
        </p:nvSpPr>
        <p:spPr>
          <a:xfrm>
            <a:off x="1206500" y="5543920"/>
            <a:ext cx="21971000" cy="4089401"/>
          </a:xfrm>
          <a:prstGeom prst="rect">
            <a:avLst/>
          </a:prstGeom>
        </p:spPr>
        <p:txBody>
          <a:bodyPr/>
          <a:lstStyle>
            <a:lvl1pPr defTabSz="1292225">
              <a:defRPr sz="6360" spc="-63"/>
            </a:lvl1pPr>
          </a:lstStyle>
          <a:p>
            <a:r>
              <a:t>Traditional Dynamic NFT (Dynamic NFT) supports on-chain updates, but the computational process and media resources are still off-chain. It is not possible to achieve complete data authorization, storage and scalability.</a:t>
            </a:r>
          </a:p>
        </p:txBody>
      </p:sp>
      <p:sp>
        <p:nvSpPr>
          <p:cNvPr id="176" name="Dynamic (meta)data generation techniques (early history)"/>
          <p:cNvSpPr txBox="1"/>
          <p:nvPr>
            <p:ph type="title" idx="4294967295"/>
          </p:nvPr>
        </p:nvSpPr>
        <p:spPr>
          <a:xfrm>
            <a:off x="1206500" y="967077"/>
            <a:ext cx="21971000" cy="1689101"/>
          </a:xfrm>
          <a:prstGeom prst="rect">
            <a:avLst/>
          </a:prstGeom>
        </p:spPr>
        <p:txBody>
          <a:bodyPr/>
          <a:lstStyle>
            <a:lvl1pPr defTabSz="1609090">
              <a:defRPr sz="6600" spc="-66"/>
            </a:lvl1pPr>
          </a:lstStyle>
          <a:p>
            <a:r>
              <a:t>Dynamic (meta)data generation techniques (early history)</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178" name="Evolvable Communities (Ethereum) Current Status"/>
          <p:cNvSpPr txBox="1"/>
          <p:nvPr>
            <p:ph type="title"/>
          </p:nvPr>
        </p:nvSpPr>
        <p:spPr>
          <a:prstGeom prst="rect">
            <a:avLst/>
          </a:prstGeom>
        </p:spPr>
        <p:txBody>
          <a:bodyPr/>
          <a:lstStyle>
            <a:lvl1pPr defTabSz="1828800">
              <a:defRPr sz="7500" spc="-75"/>
            </a:lvl1pPr>
          </a:lstStyle>
          <a:p>
            <a:r>
              <a:t>Evolvable Communities (Ethereum) Current Status</a:t>
            </a:r>
          </a:p>
        </p:txBody>
      </p:sp>
      <p:pic>
        <p:nvPicPr>
          <p:cNvPr id="179" name="已粘贴的影片.png" descr="已粘贴的影片.png"/>
          <p:cNvPicPr>
            <a:picLocks noChangeAspect="1"/>
          </p:cNvPicPr>
          <p:nvPr/>
        </p:nvPicPr>
        <p:blipFill>
          <a:blip r:embed="rId2"/>
          <a:stretch>
            <a:fillRect/>
          </a:stretch>
        </p:blipFill>
        <p:spPr>
          <a:xfrm>
            <a:off x="16864314" y="2366449"/>
            <a:ext cx="4318001" cy="5994401"/>
          </a:xfrm>
          <a:prstGeom prst="rect">
            <a:avLst/>
          </a:prstGeom>
          <a:ln w="12700">
            <a:miter lim="400000"/>
            <a:headEnd/>
            <a:tailEnd/>
          </a:ln>
        </p:spPr>
      </p:pic>
      <p:pic>
        <p:nvPicPr>
          <p:cNvPr id="180" name="已粘贴的影片.png" descr="已粘贴的影片.png"/>
          <p:cNvPicPr>
            <a:picLocks noChangeAspect="1"/>
          </p:cNvPicPr>
          <p:nvPr/>
        </p:nvPicPr>
        <p:blipFill>
          <a:blip r:embed="rId3"/>
          <a:stretch>
            <a:fillRect/>
          </a:stretch>
        </p:blipFill>
        <p:spPr>
          <a:xfrm>
            <a:off x="1264144" y="2710574"/>
            <a:ext cx="13487401" cy="5994401"/>
          </a:xfrm>
          <a:prstGeom prst="rect">
            <a:avLst/>
          </a:prstGeom>
          <a:ln w="12700">
            <a:miter lim="400000"/>
            <a:headEnd/>
            <a:tailEnd/>
          </a:ln>
        </p:spPr>
      </p:pic>
      <p:pic>
        <p:nvPicPr>
          <p:cNvPr id="181" name="已粘贴的影片.png" descr="已粘贴的影片.png"/>
          <p:cNvPicPr>
            <a:picLocks noChangeAspect="1"/>
          </p:cNvPicPr>
          <p:nvPr/>
        </p:nvPicPr>
        <p:blipFill>
          <a:blip r:embed="rId4"/>
          <a:stretch>
            <a:fillRect/>
          </a:stretch>
        </p:blipFill>
        <p:spPr>
          <a:xfrm>
            <a:off x="8380280" y="9518405"/>
            <a:ext cx="11668894" cy="3913081"/>
          </a:xfrm>
          <a:prstGeom prst="rect">
            <a:avLst/>
          </a:prstGeom>
          <a:ln w="12700">
            <a:miter lim="400000"/>
            <a:headEnd/>
            <a:tailEnd/>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Results: High cost of participation, risk of community contract funding, and limitations on community design and functionality expansion"/>
          <p:cNvSpPr txBox="1"/>
          <p:nvPr>
            <p:ph type="body" idx="21"/>
          </p:nvPr>
        </p:nvSpPr>
        <p:spPr>
          <a:xfrm>
            <a:off x="1206500" y="12182156"/>
            <a:ext cx="21971000" cy="1003301"/>
          </a:xfrm>
          <a:prstGeom prst="rect">
            <a:avLst/>
          </a:prstGeom>
        </p:spPr>
        <p:txBody>
          <a:bodyPr/>
          <a:lstStyle>
            <a:lvl1pPr defTabSz="412750">
              <a:defRPr sz="2750"/>
            </a:lvl1pPr>
          </a:lstStyle>
          <a:p>
            <a:r>
              <a:t>Results: High cost of participation, risk of community contract funding, and limitations on community design and functionality expansion</a:t>
            </a:r>
          </a:p>
        </p:txBody>
      </p:sp>
      <p:sp>
        <p:nvSpPr>
          <p:cNvPr id="184" name="Challenges of existing fully on-chain communities"/>
          <p:cNvSpPr txBox="1"/>
          <p:nvPr>
            <p:ph type="title"/>
          </p:nvPr>
        </p:nvSpPr>
        <p:spPr>
          <a:prstGeom prst="rect">
            <a:avLst/>
          </a:prstGeom>
        </p:spPr>
        <p:txBody>
          <a:bodyPr/>
          <a:lstStyle>
            <a:lvl1pPr defTabSz="1828800">
              <a:defRPr sz="7500" spc="-75"/>
            </a:lvl1pPr>
          </a:lstStyle>
          <a:p>
            <a:r>
              <a:t>Challenges of existing fully on-chain communities</a:t>
            </a:r>
          </a:p>
        </p:txBody>
      </p:sp>
      <p:sp>
        <p:nvSpPr>
          <p:cNvPr id="185" name="High GAS fees and inefficient serial transaction processing capabilities…"/>
          <p:cNvSpPr txBox="1"/>
          <p:nvPr>
            <p:ph type="body" sz="half" idx="1"/>
          </p:nvPr>
        </p:nvSpPr>
        <p:spPr>
          <a:xfrm>
            <a:off x="1016741" y="4556862"/>
            <a:ext cx="21877419" cy="6042376"/>
          </a:xfrm>
          <a:prstGeom prst="rect">
            <a:avLst/>
          </a:prstGeom>
        </p:spPr>
        <p:txBody>
          <a:bodyPr/>
          <a:lstStyle/>
          <a:p>
            <a:pPr marL="452755" indent="-452755" defTabSz="351790">
              <a:spcBef>
                <a:spcPts val="4600"/>
              </a:spcBef>
              <a:defRPr sz="3960"/>
            </a:pPr>
            <a:r>
              <a:t>High GAS fees and inefficient serial transaction processing capabilities </a:t>
            </a:r>
          </a:p>
          <a:p>
            <a:pPr marL="452755" indent="-452755" defTabSz="351790">
              <a:spcBef>
                <a:spcPts val="4600"/>
              </a:spcBef>
              <a:defRPr sz="3960"/>
            </a:pPr>
            <a:r>
              <a:t>Potential security risk of cross-contract internal calls leading to compromise of public funds</a:t>
            </a:r>
          </a:p>
          <a:p>
            <a:pPr marL="452755" indent="-452755" defTabSz="351790">
              <a:spcBef>
                <a:spcPts val="4600"/>
              </a:spcBef>
              <a:defRPr sz="3960"/>
            </a:pPr>
            <a:r>
              <a:t>Lack of trustworthy on-chain random number generation (metadata information for dynamically generated assets/game props).</a:t>
            </a:r>
          </a:p>
          <a:p>
            <a:pPr marL="452755" indent="-452755" defTabSz="351790">
              <a:spcBef>
                <a:spcPts val="4600"/>
              </a:spcBef>
              <a:defRPr sz="3960"/>
            </a:pPr>
            <a:r>
              <a:t>Lack of a common protocol specification to efficiently extend and customize your community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187" name="Objects Dao (solution)"/>
          <p:cNvSpPr txBox="1"/>
          <p:nvPr>
            <p:ph type="title"/>
          </p:nvPr>
        </p:nvSpPr>
        <p:spPr>
          <a:prstGeom prst="rect">
            <a:avLst/>
          </a:prstGeom>
        </p:spPr>
        <p:txBody>
          <a:bodyPr/>
          <a:lstStyle>
            <a:lvl1pPr defTabSz="2316480">
              <a:defRPr sz="9500" spc="-95"/>
            </a:lvl1pPr>
          </a:lstStyle>
          <a:p>
            <a:r>
              <a:t>Objects Dao (solution)</a:t>
            </a:r>
          </a:p>
        </p:txBody>
      </p:sp>
      <p:sp>
        <p:nvSpPr>
          <p:cNvPr id="188" name="Optimize the code by choosing Move language and use Aptos to reduce operation cost and improve network throughput &quot;to solve the high cost of user participation and the risk of community contract funds&quot;.…"/>
          <p:cNvSpPr txBox="1"/>
          <p:nvPr>
            <p:ph type="body" idx="1"/>
          </p:nvPr>
        </p:nvSpPr>
        <p:spPr>
          <a:prstGeom prst="rect">
            <a:avLst/>
          </a:prstGeom>
        </p:spPr>
        <p:txBody>
          <a:bodyPr/>
          <a:lstStyle/>
          <a:p/>
          <a:p>
            <a:r>
              <a:t>Optimize the code by choosing Move language and use Aptos to reduce operation cost and improve network throughput "to solve the high cost of user participation and the risk of community contract funds".</a:t>
            </a:r>
          </a:p>
          <a:p>
            <a:r>
              <a:t>Generate Objects Assets Metadata based on Aptos built-in randomness API. </a:t>
            </a:r>
          </a:p>
          <a:p>
            <a:r>
              <a:t>Dynamic generation of Move metadata information through Obelisk Generator.</a:t>
            </a:r>
          </a:p>
          <a:p>
            <a:r>
              <a:t>Constructing a common on-chain standard and the toolchain required for its use "to solve the limitations of community design and functionality expansion".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Obelisk Generator is a fully on-chain, dynamically generated (meta)data technology written in the Move language, designed and developed by Obelisk Labs in conjunction with Objects Dao."/>
          <p:cNvSpPr txBox="1"/>
          <p:nvPr>
            <p:ph type="body" sz="half" idx="1"/>
          </p:nvPr>
        </p:nvSpPr>
        <p:spPr>
          <a:xfrm>
            <a:off x="1206500" y="5377881"/>
            <a:ext cx="21971000" cy="4089401"/>
          </a:xfrm>
          <a:prstGeom prst="rect">
            <a:avLst/>
          </a:prstGeom>
        </p:spPr>
        <p:txBody>
          <a:bodyPr/>
          <a:lstStyle>
            <a:lvl1pPr defTabSz="1292225">
              <a:defRPr sz="6360" spc="-63"/>
            </a:lvl1pPr>
          </a:lstStyle>
          <a:p>
            <a:r>
              <a:t>Obelisk Generator is a fully on-chain, dynamically generated (meta)data technology written in the Move language, designed and developed by Obelisk Labs in conjunction with Objects Dao.</a:t>
            </a:r>
          </a:p>
        </p:txBody>
      </p:sp>
      <p:sp>
        <p:nvSpPr>
          <p:cNvPr id="191" name="Obelisk Generator"/>
          <p:cNvSpPr txBox="1"/>
          <p:nvPr>
            <p:ph type="title" idx="4294967295"/>
          </p:nvPr>
        </p:nvSpPr>
        <p:spPr>
          <a:xfrm>
            <a:off x="1206500" y="967077"/>
            <a:ext cx="21971000" cy="1689101"/>
          </a:xfrm>
          <a:prstGeom prst="rect">
            <a:avLst/>
          </a:prstGeom>
        </p:spPr>
        <p:txBody>
          <a:bodyPr/>
          <a:lstStyle>
            <a:lvl1pPr defTabSz="2316480">
              <a:defRPr sz="9500" spc="-95"/>
            </a:lvl1pPr>
          </a:lstStyle>
          <a:p>
            <a:r>
              <a:t>Obelisk Generator</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Obelisk Generator Aptos Object Support"/>
          <p:cNvSpPr txBox="1"/>
          <p:nvPr>
            <p:ph type="title" idx="4294967295"/>
          </p:nvPr>
        </p:nvSpPr>
        <p:spPr>
          <a:xfrm>
            <a:off x="1206500" y="967077"/>
            <a:ext cx="21971000" cy="1689101"/>
          </a:xfrm>
          <a:prstGeom prst="rect">
            <a:avLst/>
          </a:prstGeom>
        </p:spPr>
        <p:txBody>
          <a:bodyPr/>
          <a:lstStyle>
            <a:lvl1pPr defTabSz="2292350">
              <a:defRPr sz="9400" spc="-94"/>
            </a:lvl1pPr>
          </a:lstStyle>
          <a:p>
            <a:r>
              <a:t>Obelisk Generator Aptos Object Support</a:t>
            </a:r>
          </a:p>
        </p:txBody>
      </p:sp>
      <p:pic>
        <p:nvPicPr>
          <p:cNvPr id="194" name="已粘贴的影片.png" descr="已粘贴的影片.png"/>
          <p:cNvPicPr>
            <a:picLocks noChangeAspect="1"/>
          </p:cNvPicPr>
          <p:nvPr/>
        </p:nvPicPr>
        <p:blipFill>
          <a:blip r:embed="rId1"/>
          <a:stretch>
            <a:fillRect/>
          </a:stretch>
        </p:blipFill>
        <p:spPr>
          <a:xfrm>
            <a:off x="770351" y="3206848"/>
            <a:ext cx="11841062" cy="2573236"/>
          </a:xfrm>
          <a:prstGeom prst="rect">
            <a:avLst/>
          </a:prstGeom>
          <a:ln w="12700">
            <a:miter lim="400000"/>
            <a:headEnd/>
            <a:tailEnd/>
          </a:ln>
        </p:spPr>
      </p:pic>
      <p:pic>
        <p:nvPicPr>
          <p:cNvPr id="195" name="已粘贴的影片.png" descr="已粘贴的影片.png"/>
          <p:cNvPicPr>
            <a:picLocks noChangeAspect="1"/>
          </p:cNvPicPr>
          <p:nvPr/>
        </p:nvPicPr>
        <p:blipFill>
          <a:blip r:embed="rId2"/>
          <a:stretch>
            <a:fillRect/>
          </a:stretch>
        </p:blipFill>
        <p:spPr>
          <a:xfrm>
            <a:off x="896819" y="6829058"/>
            <a:ext cx="9637140" cy="6111699"/>
          </a:xfrm>
          <a:prstGeom prst="rect">
            <a:avLst/>
          </a:prstGeom>
          <a:ln w="12700">
            <a:miter lim="400000"/>
            <a:headEnd/>
            <a:tailEnd/>
          </a:ln>
        </p:spPr>
      </p:pic>
      <p:pic>
        <p:nvPicPr>
          <p:cNvPr id="196" name="已粘贴的影片.png" descr="已粘贴的影片.png"/>
          <p:cNvPicPr>
            <a:picLocks noChangeAspect="1"/>
          </p:cNvPicPr>
          <p:nvPr/>
        </p:nvPicPr>
        <p:blipFill>
          <a:blip r:embed="rId3"/>
          <a:stretch>
            <a:fillRect/>
          </a:stretch>
        </p:blipFill>
        <p:spPr>
          <a:xfrm>
            <a:off x="11767117" y="6843205"/>
            <a:ext cx="11836858" cy="6083404"/>
          </a:xfrm>
          <a:prstGeom prst="rect">
            <a:avLst/>
          </a:prstGeom>
          <a:ln w="12700">
            <a:miter lim="400000"/>
            <a:headEnd/>
            <a:tailEnd/>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Obelisk Generator toolchain Process"/>
          <p:cNvSpPr txBox="1"/>
          <p:nvPr>
            <p:ph type="title" idx="4294967295"/>
          </p:nvPr>
        </p:nvSpPr>
        <p:spPr>
          <a:xfrm>
            <a:off x="755822" y="492680"/>
            <a:ext cx="21971001" cy="1689101"/>
          </a:xfrm>
          <a:prstGeom prst="rect">
            <a:avLst/>
          </a:prstGeom>
        </p:spPr>
        <p:txBody>
          <a:bodyPr/>
          <a:lstStyle>
            <a:lvl1pPr defTabSz="2316480">
              <a:defRPr sz="9500" spc="-95"/>
            </a:lvl1pPr>
          </a:lstStyle>
          <a:p>
            <a:r>
              <a:t>Obelisk Generator toolchain Process</a:t>
            </a:r>
          </a:p>
        </p:txBody>
      </p:sp>
      <p:pic>
        <p:nvPicPr>
          <p:cNvPr id="199" name="已粘贴的影片.png" descr="已粘贴的影片.png"/>
          <p:cNvPicPr>
            <a:picLocks noChangeAspect="1"/>
          </p:cNvPicPr>
          <p:nvPr/>
        </p:nvPicPr>
        <p:blipFill>
          <a:blip r:embed="rId1"/>
          <a:stretch>
            <a:fillRect/>
          </a:stretch>
        </p:blipFill>
        <p:spPr>
          <a:xfrm>
            <a:off x="1003127" y="2657067"/>
            <a:ext cx="11087101" cy="6172201"/>
          </a:xfrm>
          <a:prstGeom prst="rect">
            <a:avLst/>
          </a:prstGeom>
          <a:ln w="12700">
            <a:miter lim="400000"/>
            <a:headEnd/>
            <a:tailEnd/>
          </a:ln>
        </p:spPr>
      </p:pic>
      <p:pic>
        <p:nvPicPr>
          <p:cNvPr id="200" name="已粘贴的影片.png" descr="已粘贴的影片.png"/>
          <p:cNvPicPr>
            <a:picLocks noChangeAspect="1"/>
          </p:cNvPicPr>
          <p:nvPr/>
        </p:nvPicPr>
        <p:blipFill>
          <a:blip r:embed="rId2"/>
          <a:stretch>
            <a:fillRect/>
          </a:stretch>
        </p:blipFill>
        <p:spPr>
          <a:xfrm>
            <a:off x="12550021" y="2693289"/>
            <a:ext cx="11049001" cy="5435601"/>
          </a:xfrm>
          <a:prstGeom prst="rect">
            <a:avLst/>
          </a:prstGeom>
          <a:ln w="12700">
            <a:miter lim="400000"/>
            <a:headEnd/>
            <a:tailEnd/>
          </a:ln>
        </p:spPr>
      </p:pic>
      <p:pic>
        <p:nvPicPr>
          <p:cNvPr id="201" name="已粘贴的影片.png" descr="已粘贴的影片.png"/>
          <p:cNvPicPr>
            <a:picLocks noChangeAspect="1"/>
          </p:cNvPicPr>
          <p:nvPr/>
        </p:nvPicPr>
        <p:blipFill>
          <a:blip r:embed="rId3"/>
          <a:stretch>
            <a:fillRect/>
          </a:stretch>
        </p:blipFill>
        <p:spPr>
          <a:xfrm>
            <a:off x="7382777" y="9304553"/>
            <a:ext cx="9618446" cy="4445501"/>
          </a:xfrm>
          <a:prstGeom prst="rect">
            <a:avLst/>
          </a:prstGeom>
          <a:ln w="12700">
            <a:miter lim="400000"/>
            <a:headEnd/>
            <a:tailEnd/>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Obelisk Generator toolchain Process"/>
          <p:cNvSpPr txBox="1"/>
          <p:nvPr>
            <p:ph type="title" idx="4294967295"/>
          </p:nvPr>
        </p:nvSpPr>
        <p:spPr>
          <a:xfrm>
            <a:off x="755822" y="492680"/>
            <a:ext cx="21971001" cy="1689101"/>
          </a:xfrm>
          <a:prstGeom prst="rect">
            <a:avLst/>
          </a:prstGeom>
        </p:spPr>
        <p:txBody>
          <a:bodyPr/>
          <a:lstStyle>
            <a:lvl1pPr defTabSz="2316480">
              <a:defRPr sz="9500" spc="-95"/>
            </a:lvl1pPr>
          </a:lstStyle>
          <a:p>
            <a:r>
              <a:t>Obelisk Generator toolchain Process</a:t>
            </a:r>
          </a:p>
        </p:txBody>
      </p:sp>
      <p:pic>
        <p:nvPicPr>
          <p:cNvPr id="204" name="已粘贴的影片.png" descr="已粘贴的影片.png"/>
          <p:cNvPicPr>
            <a:picLocks noChangeAspect="1"/>
          </p:cNvPicPr>
          <p:nvPr/>
        </p:nvPicPr>
        <p:blipFill>
          <a:blip r:embed="rId1"/>
          <a:stretch>
            <a:fillRect/>
          </a:stretch>
        </p:blipFill>
        <p:spPr>
          <a:xfrm>
            <a:off x="1286997" y="2896559"/>
            <a:ext cx="9496041" cy="9179964"/>
          </a:xfrm>
          <a:prstGeom prst="rect">
            <a:avLst/>
          </a:prstGeom>
          <a:ln w="12700">
            <a:miter lim="400000"/>
            <a:headEnd/>
            <a:tailEnd/>
          </a:ln>
        </p:spPr>
      </p:pic>
      <p:pic>
        <p:nvPicPr>
          <p:cNvPr id="205" name="已粘贴的影片.png" descr="已粘贴的影片.png"/>
          <p:cNvPicPr>
            <a:picLocks noChangeAspect="1"/>
          </p:cNvPicPr>
          <p:nvPr/>
        </p:nvPicPr>
        <p:blipFill>
          <a:blip r:embed="rId2"/>
          <a:stretch>
            <a:fillRect/>
          </a:stretch>
        </p:blipFill>
        <p:spPr>
          <a:xfrm>
            <a:off x="13134393" y="2520840"/>
            <a:ext cx="8978901" cy="9931401"/>
          </a:xfrm>
          <a:prstGeom prst="rect">
            <a:avLst/>
          </a:prstGeom>
          <a:ln w="12700">
            <a:miter lim="400000"/>
            <a:headEnd/>
            <a:tailEnd/>
          </a:ln>
        </p:spPr>
      </p:pic>
    </p:spTree>
  </p:cSld>
  <p:clrMapOvr>
    <a:masterClrMapping/>
  </p:clrMapOvr>
  <p:transition spd="med"/>
</p:sld>
</file>

<file path=ppt/theme/theme1.xml><?xml version="1.0" encoding="utf-8"?>
<a:theme xmlns:a="http://schemas.openxmlformats.org/drawingml/2006/main" name="36_DynamicWavesLight">
  <a:themeElements>
    <a:clrScheme name="36_DynamicWavesLight">
      <a:dk1>
        <a:srgbClr val="53585F"/>
      </a:dk1>
      <a:lt1>
        <a:srgbClr val="5F3E0C"/>
      </a:lt1>
      <a:dk2>
        <a:srgbClr val="53585F"/>
      </a:dk2>
      <a:lt2>
        <a:srgbClr val="D5D5D5"/>
      </a:lt2>
      <a:accent1>
        <a:srgbClr val="9FAABA"/>
      </a:accent1>
      <a:accent2>
        <a:srgbClr val="88A7B2"/>
      </a:accent2>
      <a:accent3>
        <a:srgbClr val="94B9A3"/>
      </a:accent3>
      <a:accent4>
        <a:srgbClr val="F0BE5E"/>
      </a:accent4>
      <a:accent5>
        <a:srgbClr val="D5B7B7"/>
      </a:accent5>
      <a:accent6>
        <a:srgbClr val="B894B1"/>
      </a:accent6>
      <a:hlink>
        <a:srgbClr val="0000FF"/>
      </a:hlink>
      <a:folHlink>
        <a:srgbClr val="FF00FF"/>
      </a:folHlink>
    </a:clrScheme>
    <a:fontScheme name="36_DynamicWavesLight">
      <a:majorFont>
        <a:latin typeface="Produkt Extralight"/>
        <a:ea typeface="Produkt Extralight"/>
        <a:cs typeface="Produkt Extralight"/>
      </a:majorFont>
      <a:minorFont>
        <a:latin typeface="Produkt Extralight"/>
        <a:ea typeface="Produkt Extralight"/>
        <a:cs typeface="Produkt Extralight"/>
      </a:minorFont>
    </a:fontScheme>
    <a:fmtScheme name="36_DynamicWaves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9154"/>
            <a:lumOff val="-32672"/>
          </a:schemeClr>
        </a:solid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chemeClr val="accent1">
              <a:satOff val="-9154"/>
              <a:lumOff val="-32672"/>
            </a:schemeClr>
          </a:solidFill>
          <a:prstDash val="solid"/>
          <a:miter lim="400000"/>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defRPr kumimoji="0" sz="4000" b="0" i="0" u="none" strike="noStrike" cap="none" spc="0" normalizeH="0" baseline="0">
            <a:ln>
              <a:noFill/>
            </a:ln>
            <a:solidFill>
              <a:schemeClr val="accent1">
                <a:satOff val="-9154"/>
                <a:lumOff val="-32672"/>
              </a:schemeClr>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6_DynamicWavesLight">
  <a:themeElements>
    <a:clrScheme name="36_DynamicWavesLight">
      <a:dk1>
        <a:srgbClr val="000000"/>
      </a:dk1>
      <a:lt1>
        <a:srgbClr val="FFFFFF"/>
      </a:lt1>
      <a:dk2>
        <a:srgbClr val="53585F"/>
      </a:dk2>
      <a:lt2>
        <a:srgbClr val="D5D5D5"/>
      </a:lt2>
      <a:accent1>
        <a:srgbClr val="9FAABA"/>
      </a:accent1>
      <a:accent2>
        <a:srgbClr val="88A7B2"/>
      </a:accent2>
      <a:accent3>
        <a:srgbClr val="94B9A3"/>
      </a:accent3>
      <a:accent4>
        <a:srgbClr val="F0BE5E"/>
      </a:accent4>
      <a:accent5>
        <a:srgbClr val="D5B7B7"/>
      </a:accent5>
      <a:accent6>
        <a:srgbClr val="B894B1"/>
      </a:accent6>
      <a:hlink>
        <a:srgbClr val="0000FF"/>
      </a:hlink>
      <a:folHlink>
        <a:srgbClr val="FF00FF"/>
      </a:folHlink>
    </a:clrScheme>
    <a:fontScheme name="36_DynamicWavesLight">
      <a:majorFont>
        <a:latin typeface="Produkt Extralight"/>
        <a:ea typeface="Produkt Extralight"/>
        <a:cs typeface="Produkt Extralight"/>
      </a:majorFont>
      <a:minorFont>
        <a:latin typeface="Produkt Extralight"/>
        <a:ea typeface="Produkt Extralight"/>
        <a:cs typeface="Produkt Extralight"/>
      </a:minorFont>
    </a:fontScheme>
    <a:fmtScheme name="36_DynamicWaves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9154"/>
            <a:lumOff val="-32672"/>
          </a:schemeClr>
        </a:solid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chemeClr val="accent1">
              <a:satOff val="-9154"/>
              <a:lumOff val="-32672"/>
            </a:schemeClr>
          </a:solidFill>
          <a:prstDash val="solid"/>
          <a:miter lim="400000"/>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defRPr kumimoji="0" sz="4000" b="0" i="0" u="none" strike="noStrike" cap="none" spc="0" normalizeH="0" baseline="0">
            <a:ln>
              <a:noFill/>
            </a:ln>
            <a:solidFill>
              <a:schemeClr val="accent1">
                <a:satOff val="-9154"/>
                <a:lumOff val="-32672"/>
              </a:schemeClr>
            </a:solidFill>
            <a:effectLst/>
            <a:uFillTx/>
            <a:latin typeface="Avenir Next Regular" panose="020B0803020202020204"/>
            <a:ea typeface="Avenir Next Regular" panose="020B0803020202020204"/>
            <a:cs typeface="Avenir Next Regular" panose="020B0803020202020204"/>
            <a:sym typeface="Avenir Next Regular" panose="020B0803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5067</Words>
  <Application>WPS 演示</Application>
  <PresentationFormat/>
  <Paragraphs>93</Paragraphs>
  <Slides>18</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18</vt:i4>
      </vt:variant>
    </vt:vector>
  </HeadingPairs>
  <TitlesOfParts>
    <vt:vector size="32" baseType="lpstr">
      <vt:lpstr>Arial</vt:lpstr>
      <vt:lpstr>宋体</vt:lpstr>
      <vt:lpstr>Wingdings</vt:lpstr>
      <vt:lpstr>Avenir Next Regular</vt:lpstr>
      <vt:lpstr>Produkt Extralight</vt:lpstr>
      <vt:lpstr>Thonburi</vt:lpstr>
      <vt:lpstr>Produkt Light</vt:lpstr>
      <vt:lpstr>Helvetica Neue</vt:lpstr>
      <vt:lpstr>微软雅黑</vt:lpstr>
      <vt:lpstr>汉仪旗黑</vt:lpstr>
      <vt:lpstr>宋体</vt:lpstr>
      <vt:lpstr>Arial Unicode MS</vt:lpstr>
      <vt:lpstr>汉仪书宋二KW</vt:lpstr>
      <vt:lpstr>36_DynamicWavesLight</vt:lpstr>
      <vt:lpstr>Objects Dao - Full on-chain community starter system built on Obelisk Generator</vt:lpstr>
      <vt:lpstr>Dynamic (meta)data generation techniques (early history)</vt:lpstr>
      <vt:lpstr>Evolvable Communities (Ethereum) Current Status</vt:lpstr>
      <vt:lpstr>Challenges of existing fully on-chain communities</vt:lpstr>
      <vt:lpstr>Objects Dao (solution)</vt:lpstr>
      <vt:lpstr>Obelisk Generator</vt:lpstr>
      <vt:lpstr>Obelisk Generator Aptos Object Support</vt:lpstr>
      <vt:lpstr>Obelisk Generator toolchain Process</vt:lpstr>
      <vt:lpstr>Obelisk Generator toolchain Process</vt:lpstr>
      <vt:lpstr>Obelisk Generator On-Chain Process</vt:lpstr>
      <vt:lpstr>Obelisk Generator On-Chain Libs</vt:lpstr>
      <vt:lpstr>Obelisk Generator Core </vt:lpstr>
      <vt:lpstr>Obelisk Generator  Features and Future</vt:lpstr>
      <vt:lpstr>Solutions for Objects Dao (Economic Model)</vt:lpstr>
      <vt:lpstr>Obelisk Generator and Objects Dao Usage Groups and Scenarios</vt:lpstr>
      <vt:lpstr>Objects Dao POC -&gt; MVP </vt:lpstr>
      <vt:lpstr>Objects Dao Public  Roadmap</vt:lpstr>
      <vt:lpstr>About US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Objects Dao - Full on-chain community starter system built on Obelisk Generator</dc:title>
  <dc:creator/>
  <cp:lastModifiedBy>Henry</cp:lastModifiedBy>
  <cp:revision>1</cp:revision>
  <dcterms:created xsi:type="dcterms:W3CDTF">2024-03-31T04:07:33Z</dcterms:created>
  <dcterms:modified xsi:type="dcterms:W3CDTF">2024-03-31T04:07:33Z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2B8726E6D0776F0084E10866B6671842_42</vt:lpwstr>
  </property>
  <property fmtid="{D5CDD505-2E9C-101B-9397-08002B2CF9AE}" pid="3" name="KSOProductBuildVer">
    <vt:lpwstr>2052-6.5.2.8766</vt:lpwstr>
  </property>
</Properties>
</file>